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241" dt="2025-01-02T23:26:55.596"/>
    <p1510:client id="{EA070ED4-22C0-4C54-9D8E-D939E1E9984D}" v="38" dt="2025-01-02T03:28:47.894"/>
    <p1510:client id="{EC64CEFF-E5B3-4507-8D51-39063B1D0572}" v="6" dt="2025-01-02T08:38:1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Guest User" providerId="Windows Live" clId="Web-{9A0D7CA5-5FBE-4037-BCB3-0DE210E4DE54}"/>
    <pc:docChg chg="modSld">
      <pc:chgData name="Guest User" userId="" providerId="Windows Live" clId="Web-{9A0D7CA5-5FBE-4037-BCB3-0DE210E4DE54}" dt="2025-01-02T23:20:50.310" v="502"/>
      <pc:docMkLst>
        <pc:docMk/>
      </pc:docMkLst>
      <pc:sldChg chg="modNotes">
        <pc:chgData name="Guest User" userId="" providerId="Windows Live" clId="Web-{9A0D7CA5-5FBE-4037-BCB3-0DE210E4DE54}" dt="2025-01-02T23:20:50.310" v="502"/>
        <pc:sldMkLst>
          <pc:docMk/>
          <pc:sldMk cId="1267865019" sldId="324"/>
        </pc:sldMkLst>
      </pc:sld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  <pc:docChgLst>
    <pc:chgData name="Guest User" providerId="Windows Live" clId="Web-{EC64CEFF-E5B3-4507-8D51-39063B1D0572}"/>
    <pc:docChg chg="modSld">
      <pc:chgData name="Guest User" userId="" providerId="Windows Live" clId="Web-{EC64CEFF-E5B3-4507-8D51-39063B1D0572}" dt="2025-01-02T08:38:19.169" v="4" actId="1076"/>
      <pc:docMkLst>
        <pc:docMk/>
      </pc:docMkLst>
      <pc:sldChg chg="addSp modSp">
        <pc:chgData name="Guest User" userId="" providerId="Windows Live" clId="Web-{EC64CEFF-E5B3-4507-8D51-39063B1D0572}" dt="2025-01-02T08:38:19.169" v="4" actId="1076"/>
        <pc:sldMkLst>
          <pc:docMk/>
          <pc:sldMk cId="1944908924" sldId="331"/>
        </pc:sldMkLst>
        <pc:picChg chg="add mod">
          <ac:chgData name="Guest User" userId="" providerId="Windows Live" clId="Web-{EC64CEFF-E5B3-4507-8D51-39063B1D0572}" dt="2025-01-02T08:38:19.169" v="4" actId="1076"/>
          <ac:picMkLst>
            <pc:docMk/>
            <pc:sldMk cId="1944908924" sldId="331"/>
            <ac:picMk id="3" creationId="{9C99B3EA-29D3-3590-E94B-A25D387F9079}"/>
          </ac:picMkLst>
        </pc:picChg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Chris/Ale Palacios/Garza" userId="6f5617f3a9df37ec" providerId="Windows Live" clId="Web-{EA070ED4-22C0-4C54-9D8E-D939E1E9984D}"/>
    <pc:docChg chg="modSld sldOrd">
      <pc:chgData name="Chris/Ale Palacios/Garza" userId="6f5617f3a9df37ec" providerId="Windows Live" clId="Web-{EA070ED4-22C0-4C54-9D8E-D939E1E9984D}" dt="2025-01-02T03:28:47.894" v="37"/>
      <pc:docMkLst>
        <pc:docMk/>
      </pc:docMkLst>
      <pc:sldChg chg="addSp modSp">
        <pc:chgData name="Chris/Ale Palacios/Garza" userId="6f5617f3a9df37ec" providerId="Windows Live" clId="Web-{EA070ED4-22C0-4C54-9D8E-D939E1E9984D}" dt="2025-01-02T03:25:06.887" v="17" actId="1076"/>
        <pc:sldMkLst>
          <pc:docMk/>
          <pc:sldMk cId="3386333496" sldId="259"/>
        </pc:sldMkLst>
        <pc:picChg chg="add mod">
          <ac:chgData name="Chris/Ale Palacios/Garza" userId="6f5617f3a9df37ec" providerId="Windows Live" clId="Web-{EA070ED4-22C0-4C54-9D8E-D939E1E9984D}" dt="2025-01-02T03:25:06.887" v="17" actId="1076"/>
          <ac:picMkLst>
            <pc:docMk/>
            <pc:sldMk cId="3386333496" sldId="259"/>
            <ac:picMk id="3" creationId="{5E37C029-57B0-0F65-7A4D-003F2E03B8C4}"/>
          </ac:picMkLst>
        </pc:picChg>
      </pc:sldChg>
      <pc:sldChg chg="addSp modSp">
        <pc:chgData name="Chris/Ale Palacios/Garza" userId="6f5617f3a9df37ec" providerId="Windows Live" clId="Web-{EA070ED4-22C0-4C54-9D8E-D939E1E9984D}" dt="2025-01-02T03:28:44.082" v="36" actId="1076"/>
        <pc:sldMkLst>
          <pc:docMk/>
          <pc:sldMk cId="539880381" sldId="262"/>
        </pc:sldMkLst>
        <pc:picChg chg="add mod">
          <ac:chgData name="Chris/Ale Palacios/Garza" userId="6f5617f3a9df37ec" providerId="Windows Live" clId="Web-{EA070ED4-22C0-4C54-9D8E-D939E1E9984D}" dt="2025-01-02T03:28:44.082" v="36" actId="1076"/>
          <ac:picMkLst>
            <pc:docMk/>
            <pc:sldMk cId="539880381" sldId="262"/>
            <ac:picMk id="2" creationId="{FAE7B4C5-9479-7FE3-39C3-ECF81D3DF259}"/>
          </ac:picMkLst>
        </pc:picChg>
      </pc:sldChg>
      <pc:sldChg chg="addSp modSp ord">
        <pc:chgData name="Chris/Ale Palacios/Garza" userId="6f5617f3a9df37ec" providerId="Windows Live" clId="Web-{EA070ED4-22C0-4C54-9D8E-D939E1E9984D}" dt="2025-01-02T03:28:17.659" v="33"/>
        <pc:sldMkLst>
          <pc:docMk/>
          <pc:sldMk cId="1333600967" sldId="271"/>
        </pc:sldMkLst>
        <pc:picChg chg="add mod">
          <ac:chgData name="Chris/Ale Palacios/Garza" userId="6f5617f3a9df37ec" providerId="Windows Live" clId="Web-{EA070ED4-22C0-4C54-9D8E-D939E1E9984D}" dt="2025-01-02T03:28:10.846" v="32" actId="1076"/>
          <ac:picMkLst>
            <pc:docMk/>
            <pc:sldMk cId="1333600967" sldId="271"/>
            <ac:picMk id="2" creationId="{A20465F8-8142-1588-D881-9DB4238FCB49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17:16.889" v="1"/>
        <pc:sldMkLst>
          <pc:docMk/>
          <pc:sldMk cId="2065141539" sldId="299"/>
        </pc:sldMkLst>
        <pc:picChg chg="add del mod">
          <ac:chgData name="Chris/Ale Palacios/Garza" userId="6f5617f3a9df37ec" providerId="Windows Live" clId="Web-{EA070ED4-22C0-4C54-9D8E-D939E1E9984D}" dt="2025-01-02T03:17:16.889" v="1"/>
          <ac:picMkLst>
            <pc:docMk/>
            <pc:sldMk cId="2065141539" sldId="299"/>
            <ac:picMk id="3" creationId="{7480C5A7-9F9D-637B-BF3D-499D6F4406A8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26:46" v="25" actId="1076"/>
        <pc:sldMkLst>
          <pc:docMk/>
          <pc:sldMk cId="1482767059" sldId="322"/>
        </pc:sldMkLst>
        <pc:picChg chg="add del mod">
          <ac:chgData name="Chris/Ale Palacios/Garza" userId="6f5617f3a9df37ec" providerId="Windows Live" clId="Web-{EA070ED4-22C0-4C54-9D8E-D939E1E9984D}" dt="2025-01-02T03:17:25.186" v="5"/>
          <ac:picMkLst>
            <pc:docMk/>
            <pc:sldMk cId="1482767059" sldId="322"/>
            <ac:picMk id="4" creationId="{7480C5A7-9F9D-637B-BF3D-499D6F4406A8}"/>
          </ac:picMkLst>
        </pc:picChg>
        <pc:picChg chg="add mod">
          <ac:chgData name="Chris/Ale Palacios/Garza" userId="6f5617f3a9df37ec" providerId="Windows Live" clId="Web-{EA070ED4-22C0-4C54-9D8E-D939E1E9984D}" dt="2025-01-02T03:26:46" v="25" actId="1076"/>
          <ac:picMkLst>
            <pc:docMk/>
            <pc:sldMk cId="1482767059" sldId="322"/>
            <ac:picMk id="7" creationId="{7480C5A7-9F9D-637B-BF3D-499D6F4406A8}"/>
          </ac:picMkLst>
        </pc:picChg>
      </pc:sldChg>
      <pc:sldChg chg="addSp delSp">
        <pc:chgData name="Chris/Ale Palacios/Garza" userId="6f5617f3a9df37ec" providerId="Windows Live" clId="Web-{EA070ED4-22C0-4C54-9D8E-D939E1E9984D}" dt="2025-01-02T03:26:52.969" v="27"/>
        <pc:sldMkLst>
          <pc:docMk/>
          <pc:sldMk cId="3515599668" sldId="323"/>
        </pc:sldMkLst>
        <pc:picChg chg="add del">
          <ac:chgData name="Chris/Ale Palacios/Garza" userId="6f5617f3a9df37ec" providerId="Windows Live" clId="Web-{EA070ED4-22C0-4C54-9D8E-D939E1E9984D}" dt="2025-01-02T03:26:52.609" v="26"/>
          <ac:picMkLst>
            <pc:docMk/>
            <pc:sldMk cId="3515599668" sldId="323"/>
            <ac:picMk id="3" creationId="{7480C5A7-9F9D-637B-BF3D-499D6F4406A8}"/>
          </ac:picMkLst>
        </pc:picChg>
        <pc:picChg chg="add">
          <ac:chgData name="Chris/Ale Palacios/Garza" userId="6f5617f3a9df37ec" providerId="Windows Live" clId="Web-{EA070ED4-22C0-4C54-9D8E-D939E1E9984D}" dt="2025-01-02T03:26:52.969" v="27"/>
          <ac:picMkLst>
            <pc:docMk/>
            <pc:sldMk cId="3515599668" sldId="323"/>
            <ac:picMk id="6" creationId="{A46621CE-478E-9ED5-1DE3-DAC18040585A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06.079" v="28" actId="1076"/>
        <pc:sldMkLst>
          <pc:docMk/>
          <pc:sldMk cId="1267865019" sldId="324"/>
        </pc:sldMkLst>
        <pc:picChg chg="add mod">
          <ac:chgData name="Chris/Ale Palacios/Garza" userId="6f5617f3a9df37ec" providerId="Windows Live" clId="Web-{EA070ED4-22C0-4C54-9D8E-D939E1E9984D}" dt="2025-01-02T03:27:06.079" v="28" actId="1076"/>
          <ac:picMkLst>
            <pc:docMk/>
            <pc:sldMk cId="1267865019" sldId="324"/>
            <ac:picMk id="45" creationId="{B1BB46B9-5EE9-503A-0005-93C17CD657DD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51.877" v="30" actId="1076"/>
        <pc:sldMkLst>
          <pc:docMk/>
          <pc:sldMk cId="188726179" sldId="327"/>
        </pc:sldMkLst>
        <pc:picChg chg="add mod">
          <ac:chgData name="Chris/Ale Palacios/Garza" userId="6f5617f3a9df37ec" providerId="Windows Live" clId="Web-{EA070ED4-22C0-4C54-9D8E-D939E1E9984D}" dt="2025-01-02T03:27:51.877" v="30" actId="1076"/>
          <ac:picMkLst>
            <pc:docMk/>
            <pc:sldMk cId="188726179" sldId="327"/>
            <ac:picMk id="27" creationId="{311C1E44-94D1-A71E-EE33-BE8AB30B45E1}"/>
          </ac:picMkLst>
        </pc:picChg>
      </pc:sldChg>
      <pc:sldChg chg="addSp">
        <pc:chgData name="Chris/Ale Palacios/Garza" userId="6f5617f3a9df37ec" providerId="Windows Live" clId="Web-{EA070ED4-22C0-4C54-9D8E-D939E1E9984D}" dt="2025-01-02T03:28:47.894" v="37"/>
        <pc:sldMkLst>
          <pc:docMk/>
          <pc:sldMk cId="98956633" sldId="334"/>
        </pc:sldMkLst>
        <pc:picChg chg="add">
          <ac:chgData name="Chris/Ale Palacios/Garza" userId="6f5617f3a9df37ec" providerId="Windows Live" clId="Web-{EA070ED4-22C0-4C54-9D8E-D939E1E9984D}" dt="2025-01-02T03:28:47.894" v="37"/>
          <ac:picMkLst>
            <pc:docMk/>
            <pc:sldMk cId="98956633" sldId="334"/>
            <ac:picMk id="18" creationId="{EC98B51E-08E0-F5F0-047E-262F245E7250}"/>
          </ac:picMkLst>
        </pc:picChg>
      </pc:sldChg>
      <pc:sldChg chg="addSp">
        <pc:chgData name="Chris/Ale Palacios/Garza" userId="6f5617f3a9df37ec" providerId="Windows Live" clId="Web-{EA070ED4-22C0-4C54-9D8E-D939E1E9984D}" dt="2025-01-02T03:25:09.559" v="18"/>
        <pc:sldMkLst>
          <pc:docMk/>
          <pc:sldMk cId="2197846122" sldId="335"/>
        </pc:sldMkLst>
        <pc:picChg chg="add">
          <ac:chgData name="Chris/Ale Palacios/Garza" userId="6f5617f3a9df37ec" providerId="Windows Live" clId="Web-{EA070ED4-22C0-4C54-9D8E-D939E1E9984D}" dt="2025-01-02T03:25:09.559" v="18"/>
          <ac:picMkLst>
            <pc:docMk/>
            <pc:sldMk cId="2197846122" sldId="335"/>
            <ac:picMk id="3" creationId="{E7EEFA1C-3167-45A2-7B01-5E5812236287}"/>
          </ac:picMkLst>
        </pc:picChg>
      </pc:sldChg>
    </pc:docChg>
  </pc:docChgLst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5-01-02T23:26:55.596" v="1393" actId="1076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5-01-02T22:32:24.051" v="1281" actId="1076"/>
        <pc:sldMkLst>
          <pc:docMk/>
          <pc:sldMk cId="3386333496" sldId="259"/>
        </pc:sldMkLst>
        <pc:spChg chg="add del mod">
          <ac:chgData name="Corey Holton" userId="dfccdeabb580c92e" providerId="LiveId" clId="{5AE583C0-F432-493B-B59B-60D6F87E79AC}" dt="2025-01-02T16:15:21.720" v="1191" actId="26606"/>
          <ac:spMkLst>
            <pc:docMk/>
            <pc:sldMk cId="3386333496" sldId="259"/>
            <ac:spMk id="5" creationId="{9078614B-2FA7-AF6C-376E-DD164A42B2BC}"/>
          </ac:spMkLst>
        </pc:spChg>
        <pc:spChg chg="add">
          <ac:chgData name="Corey Holton" userId="dfccdeabb580c92e" providerId="LiveId" clId="{5AE583C0-F432-493B-B59B-60D6F87E79AC}" dt="2025-01-02T15:52:57.572" v="1107"/>
          <ac:spMkLst>
            <pc:docMk/>
            <pc:sldMk cId="3386333496" sldId="259"/>
            <ac:spMk id="6" creationId="{302B9248-4460-888E-6F17-D08FD3647A93}"/>
          </ac:spMkLst>
        </pc:spChg>
        <pc:spChg chg="mod">
          <ac:chgData name="Corey Holton" userId="dfccdeabb580c92e" providerId="LiveId" clId="{5AE583C0-F432-493B-B59B-60D6F87E79AC}" dt="2024-12-31T15:45:53.422" v="1052" actId="1076"/>
          <ac:spMkLst>
            <pc:docMk/>
            <pc:sldMk cId="3386333496" sldId="259"/>
            <ac:spMk id="8" creationId="{E4194C29-4785-61C7-B815-2D811AD76079}"/>
          </ac:spMkLst>
        </pc:spChg>
        <pc:spChg chg="add">
          <ac:chgData name="Corey Holton" userId="dfccdeabb580c92e" providerId="LiveId" clId="{5AE583C0-F432-493B-B59B-60D6F87E79AC}" dt="2025-01-02T15:53:06.196" v="1109"/>
          <ac:spMkLst>
            <pc:docMk/>
            <pc:sldMk cId="3386333496" sldId="259"/>
            <ac:spMk id="9" creationId="{85D9396D-48DE-4375-5591-83ADBA51D896}"/>
          </ac:spMkLst>
        </pc:spChg>
        <pc:graphicFrameChg chg="add del">
          <ac:chgData name="Corey Holton" userId="dfccdeabb580c92e" providerId="LiveId" clId="{5AE583C0-F432-493B-B59B-60D6F87E79AC}" dt="2025-01-02T16:15:21.703" v="1190" actId="26606"/>
          <ac:graphicFrameMkLst>
            <pc:docMk/>
            <pc:sldMk cId="3386333496" sldId="259"/>
            <ac:graphicFrameMk id="16" creationId="{0A459BF3-F2D8-BD94-1CAB-192EA4E649E2}"/>
          </ac:graphicFrameMkLst>
        </pc:graphicFrameChg>
        <pc:graphicFrameChg chg="add">
          <ac:chgData name="Corey Holton" userId="dfccdeabb580c92e" providerId="LiveId" clId="{5AE583C0-F432-493B-B59B-60D6F87E79AC}" dt="2025-01-02T16:15:21.720" v="1191" actId="26606"/>
          <ac:graphicFrameMkLst>
            <pc:docMk/>
            <pc:sldMk cId="3386333496" sldId="259"/>
            <ac:graphicFrameMk id="18" creationId="{AA4B9809-72A1-20CA-9E23-2B0B4B3E9241}"/>
          </ac:graphicFrameMkLst>
        </pc:graphicFrame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add mod">
          <ac:chgData name="Corey Holton" userId="dfccdeabb580c92e" providerId="LiveId" clId="{5AE583C0-F432-493B-B59B-60D6F87E79AC}" dt="2024-12-31T15:45:49.214" v="1051" actId="14100"/>
          <ac:picMkLst>
            <pc:docMk/>
            <pc:sldMk cId="3386333496" sldId="259"/>
            <ac:picMk id="4" creationId="{292BB020-9ED8-BBD1-60B0-36AE200019A2}"/>
          </ac:picMkLst>
        </pc:picChg>
        <pc:picChg chg="add mod">
          <ac:chgData name="Corey Holton" userId="dfccdeabb580c92e" providerId="LiveId" clId="{5AE583C0-F432-493B-B59B-60D6F87E79AC}" dt="2024-12-31T15:51:14.782" v="1102" actId="14100"/>
          <ac:picMkLst>
            <pc:docMk/>
            <pc:sldMk cId="3386333496" sldId="259"/>
            <ac:picMk id="7" creationId="{AE51E5A1-C9CC-EB7A-B77B-18C0B0BBC84F}"/>
          </ac:picMkLst>
        </pc:picChg>
        <pc:picChg chg="add mod">
          <ac:chgData name="Corey Holton" userId="dfccdeabb580c92e" providerId="LiveId" clId="{5AE583C0-F432-493B-B59B-60D6F87E79AC}" dt="2024-12-31T15:51:24.681" v="1105" actId="14100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15:51:39.775" v="1106" actId="1076"/>
          <ac:picMkLst>
            <pc:docMk/>
            <pc:sldMk cId="3386333496" sldId="259"/>
            <ac:picMk id="14" creationId="{E0BB48C4-78FD-EB0D-A544-56FD3561AE93}"/>
          </ac:picMkLst>
        </pc:picChg>
        <pc:picChg chg="add mod">
          <ac:chgData name="Corey Holton" userId="dfccdeabb580c92e" providerId="LiveId" clId="{5AE583C0-F432-493B-B59B-60D6F87E79AC}" dt="2025-01-02T22:32:24.051" v="1281" actId="1076"/>
          <ac:picMkLst>
            <pc:docMk/>
            <pc:sldMk cId="3386333496" sldId="259"/>
            <ac:picMk id="1026" creationId="{2CDF35C7-51F8-6EB7-C9A3-1231D705016E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</pc:sldChg>
      <pc:sldChg chg="addSp delSp modSp mod">
        <pc:chgData name="Corey Holton" userId="dfccdeabb580c92e" providerId="LiveId" clId="{5AE583C0-F432-493B-B59B-60D6F87E79AC}" dt="2024-12-31T15:42:29.606" v="1007" actId="1076"/>
        <pc:sldMkLst>
          <pc:docMk/>
          <pc:sldMk cId="1267865019" sldId="324"/>
        </pc:sldMkLst>
        <pc:grpChg chg="add mod ord">
          <ac:chgData name="Corey Holton" userId="dfccdeabb580c92e" providerId="LiveId" clId="{5AE583C0-F432-493B-B59B-60D6F87E79AC}" dt="2024-12-31T15:42:29.606" v="1007" actId="1076"/>
          <ac:grpSpMkLst>
            <pc:docMk/>
            <pc:sldMk cId="1267865019" sldId="324"/>
            <ac:grpSpMk id="9" creationId="{45CCF3B5-2741-8D31-66D7-FDD8CF84F64B}"/>
          </ac:grpSpMkLst>
        </pc:grpChg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6" creationId="{0516D544-4F78-9EF9-D3B4-FB46C6059F27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8" creationId="{0456EDE4-CD3C-17CA-BAC8-2C35635A2B6B}"/>
          </ac:picMkLst>
        </pc:picChg>
      </pc:sldChg>
      <pc:sldChg chg="addSp delSp modSp mod">
        <pc:chgData name="Corey Holton" userId="dfccdeabb580c92e" providerId="LiveId" clId="{5AE583C0-F432-493B-B59B-60D6F87E79AC}" dt="2025-01-02T16:22:33.750" v="1275" actId="20577"/>
        <pc:sldMkLst>
          <pc:docMk/>
          <pc:sldMk cId="188726179" sldId="327"/>
        </pc:sldMkLst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2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4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5" creationId="{C91E93A7-6C7F-4F77-9CB0-280D958EF4D2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1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5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7" creationId="{C91E93A7-6C7F-4F77-9CB0-280D958EF4D2}"/>
          </ac:spMkLst>
        </pc:s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02" creationId="{FAEF28A3-012D-4640-B8B8-1EF6EAF7233B}"/>
          </ac:grpSpMkLst>
        </pc:gr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20" creationId="{FAEF28A3-012D-4640-B8B8-1EF6EAF7233B}"/>
          </ac:grpSpMkLst>
        </pc:grpChg>
        <pc:graphicFrameChg chg="mod ord modGraphic">
          <ac:chgData name="Corey Holton" userId="dfccdeabb580c92e" providerId="LiveId" clId="{5AE583C0-F432-493B-B59B-60D6F87E79AC}" dt="2025-01-02T16:22:33.750" v="1275" actId="20577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mod">
          <ac:chgData name="Corey Holton" userId="dfccdeabb580c92e" providerId="LiveId" clId="{5AE583C0-F432-493B-B59B-60D6F87E79AC}" dt="2025-01-02T16:21:40.312" v="126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add mod setBg setClrOvrMap">
        <pc:chgData name="Corey Holton" userId="dfccdeabb580c92e" providerId="LiveId" clId="{5AE583C0-F432-493B-B59B-60D6F87E79AC}" dt="2025-01-02T23:26:55.596" v="1393" actId="1076"/>
        <pc:sldMkLst>
          <pc:docMk/>
          <pc:sldMk cId="2197846122" sldId="335"/>
        </pc:sldMkLst>
        <pc:spChg chg="add mod">
          <ac:chgData name="Corey Holton" userId="dfccdeabb580c92e" providerId="LiveId" clId="{5AE583C0-F432-493B-B59B-60D6F87E79AC}" dt="2025-01-02T23:26:44.700" v="1392" actId="1076"/>
          <ac:spMkLst>
            <pc:docMk/>
            <pc:sldMk cId="2197846122" sldId="335"/>
            <ac:spMk id="4" creationId="{5B988121-D786-4A8B-579D-48CBFA50E795}"/>
          </ac:spMkLst>
        </pc:spChg>
        <pc:spChg chg="add mod">
          <ac:chgData name="Corey Holton" userId="dfccdeabb580c92e" providerId="LiveId" clId="{5AE583C0-F432-493B-B59B-60D6F87E79AC}" dt="2025-01-02T23:24:52.942" v="1291"/>
          <ac:spMkLst>
            <pc:docMk/>
            <pc:sldMk cId="2197846122" sldId="335"/>
            <ac:spMk id="5" creationId="{925E12AD-CA2C-74C3-DB97-DD348F7AC666}"/>
          </ac:spMkLst>
        </pc:spChg>
        <pc:spChg chg="add del mod">
          <ac:chgData name="Corey Holton" userId="dfccdeabb580c92e" providerId="LiveId" clId="{5AE583C0-F432-493B-B59B-60D6F87E79AC}" dt="2025-01-02T16:14:51.947" v="1188" actId="26606"/>
          <ac:spMkLst>
            <pc:docMk/>
            <pc:sldMk cId="2197846122" sldId="335"/>
            <ac:spMk id="7" creationId="{04EBCBB1-62CC-AC0C-58E6-E58B603CD473}"/>
          </ac:spMkLst>
        </pc:spChg>
        <pc:spChg chg="add del mod">
          <ac:chgData name="Corey Holton" userId="dfccdeabb580c92e" providerId="LiveId" clId="{5AE583C0-F432-493B-B59B-60D6F87E79AC}" dt="2025-01-02T16:13:08.175" v="1165" actId="478"/>
          <ac:spMkLst>
            <pc:docMk/>
            <pc:sldMk cId="2197846122" sldId="335"/>
            <ac:spMk id="11" creationId="{83419003-054F-1C53-3F88-DF9799E57CE0}"/>
          </ac:spMkLst>
        </pc:spChg>
        <pc:spChg chg="add del">
          <ac:chgData name="Corey Holton" userId="dfccdeabb580c92e" providerId="LiveId" clId="{5AE583C0-F432-493B-B59B-60D6F87E79AC}" dt="2025-01-02T16:13:54.174" v="1171" actId="26606"/>
          <ac:spMkLst>
            <pc:docMk/>
            <pc:sldMk cId="2197846122" sldId="335"/>
            <ac:spMk id="2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28" creationId="{D1DE3271-DD99-4DEF-AF9F-84397884C8E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0" creationId="{E06A31CE-F9B6-4BA2-8685-60F3524D07DA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2" creationId="{8ADF14A3-1454-4B74-8B4A-CB197D7A797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4" creationId="{EC19D556-0251-4E87-AE24-890965BAD5D9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6" creationId="{CBC3C8C6-98E2-45EF-AEFC-30C0DBA0E958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43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7" creationId="{72C6E0B7-C37D-4D54-8F3E-8D9F9097F676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8" creationId="{B7B653ED-BC47-4D34-B612-473D6AFAD041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9" creationId="{B93D812D-BB26-4FDD-A218-F6F71E737600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0" creationId="{EEA99C6C-BC37-4408-9F74-3DDB1060B733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1" creationId="{924C0032-B592-45AB-AD23-5A4BD369B60B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2" creationId="{89BF1F84-E7C7-42A7-911D-8E48AF67110E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3" creationId="{0C3CFCFE-6522-4333-8CB1-16DB80E7E9C2}"/>
          </ac:spMkLst>
        </pc:spChg>
        <pc:grpChg chg="add del">
          <ac:chgData name="Corey Holton" userId="dfccdeabb580c92e" providerId="LiveId" clId="{5AE583C0-F432-493B-B59B-60D6F87E79AC}" dt="2025-01-02T16:13:54.174" v="1171" actId="26606"/>
          <ac:grpSpMkLst>
            <pc:docMk/>
            <pc:sldMk cId="2197846122" sldId="335"/>
            <ac:grpSpMk id="15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03.963" v="1173" actId="26606"/>
          <ac:grpSpMkLst>
            <pc:docMk/>
            <pc:sldMk cId="2197846122" sldId="335"/>
            <ac:grpSpMk id="29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16.857" v="1175" actId="26606"/>
          <ac:grpSpMkLst>
            <pc:docMk/>
            <pc:sldMk cId="2197846122" sldId="335"/>
            <ac:grpSpMk id="45" creationId="{ADF228AF-822F-4819-9EB8-406258D6BB0E}"/>
          </ac:grpSpMkLst>
        </pc:grpChg>
        <pc:graphicFrameChg chg="add del">
          <ac:chgData name="Corey Holton" userId="dfccdeabb580c92e" providerId="LiveId" clId="{5AE583C0-F432-493B-B59B-60D6F87E79AC}" dt="2025-01-02T16:14:29.987" v="1177" actId="26606"/>
          <ac:graphicFrameMkLst>
            <pc:docMk/>
            <pc:sldMk cId="2197846122" sldId="335"/>
            <ac:graphicFrameMk id="12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2.667" v="1179" actId="26606"/>
          <ac:graphicFrameMkLst>
            <pc:docMk/>
            <pc:sldMk cId="2197846122" sldId="335"/>
            <ac:graphicFrameMk id="14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35.282" v="1181" actId="26606"/>
          <ac:graphicFrameMkLst>
            <pc:docMk/>
            <pc:sldMk cId="2197846122" sldId="335"/>
            <ac:graphicFrameMk id="16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7.609" v="1183" actId="26606"/>
          <ac:graphicFrameMkLst>
            <pc:docMk/>
            <pc:sldMk cId="2197846122" sldId="335"/>
            <ac:graphicFrameMk id="18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40.494" v="1185" actId="26606"/>
          <ac:graphicFrameMkLst>
            <pc:docMk/>
            <pc:sldMk cId="2197846122" sldId="335"/>
            <ac:graphicFrameMk id="20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51.936" v="1187" actId="26606"/>
          <ac:graphicFrameMkLst>
            <pc:docMk/>
            <pc:sldMk cId="2197846122" sldId="335"/>
            <ac:graphicFrameMk id="22" creationId="{EFEAF8C3-F0EB-6AC7-52E4-2802E78A04CF}"/>
          </ac:graphicFrameMkLst>
        </pc:graphicFrameChg>
        <pc:graphicFrameChg chg="add">
          <ac:chgData name="Corey Holton" userId="dfccdeabb580c92e" providerId="LiveId" clId="{5AE583C0-F432-493B-B59B-60D6F87E79AC}" dt="2025-01-02T16:14:51.947" v="1188" actId="26606"/>
          <ac:graphicFrameMkLst>
            <pc:docMk/>
            <pc:sldMk cId="2197846122" sldId="335"/>
            <ac:graphicFrameMk id="24" creationId="{12A5FBDF-7B24-D102-A1B0-54C62CDBC465}"/>
          </ac:graphicFrameMkLst>
        </pc:graphicFrameChg>
        <pc:picChg chg="add mod ord">
          <ac:chgData name="Corey Holton" userId="dfccdeabb580c92e" providerId="LiveId" clId="{5AE583C0-F432-493B-B59B-60D6F87E79AC}" dt="2025-01-02T23:26:55.596" v="1393" actId="1076"/>
          <ac:picMkLst>
            <pc:docMk/>
            <pc:sldMk cId="2197846122" sldId="335"/>
            <ac:picMk id="9" creationId="{DB554848-8199-BFFD-DA76-947E615E0306}"/>
          </ac:picMkLst>
        </pc:picChg>
        <pc:picChg chg="add mod ord">
          <ac:chgData name="Corey Holton" userId="dfccdeabb580c92e" providerId="LiveId" clId="{5AE583C0-F432-493B-B59B-60D6F87E79AC}" dt="2025-01-02T16:14:16.857" v="1175" actId="2660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A6278-DD35-40BD-9713-1046AC0FD84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48FFF1-7CFD-4B0B-A4C1-934A4682586C}">
      <dgm:prSet/>
      <dgm:spPr/>
      <dgm:t>
        <a:bodyPr/>
        <a:lstStyle/>
        <a:p>
          <a:r>
            <a:rPr lang="en-US" b="1"/>
            <a:t>Labeled datasets</a:t>
          </a:r>
          <a:r>
            <a:rPr lang="en-US"/>
            <a:t> were sourced online and carefully compiled for analysis.</a:t>
          </a:r>
        </a:p>
      </dgm:t>
    </dgm:pt>
    <dgm:pt modelId="{022AD85A-A60D-4DFC-B760-6AAAE930DA8F}" type="parTrans" cxnId="{887E6708-3702-4D7C-96EA-2F14C3C72D3B}">
      <dgm:prSet/>
      <dgm:spPr/>
      <dgm:t>
        <a:bodyPr/>
        <a:lstStyle/>
        <a:p>
          <a:endParaRPr lang="en-US"/>
        </a:p>
      </dgm:t>
    </dgm:pt>
    <dgm:pt modelId="{604F225D-EEB9-4708-A6DA-EA388062145E}" type="sibTrans" cxnId="{887E6708-3702-4D7C-96EA-2F14C3C72D3B}">
      <dgm:prSet/>
      <dgm:spPr/>
      <dgm:t>
        <a:bodyPr/>
        <a:lstStyle/>
        <a:p>
          <a:endParaRPr lang="en-US"/>
        </a:p>
      </dgm:t>
    </dgm:pt>
    <dgm:pt modelId="{7FF5EB0B-7152-4F4D-AEF2-672D85FEDF80}">
      <dgm:prSet/>
      <dgm:spPr/>
      <dgm:t>
        <a:bodyPr/>
        <a:lstStyle/>
        <a:p>
          <a:r>
            <a:rPr lang="en-US"/>
            <a:t>The </a:t>
          </a:r>
          <a:r>
            <a:rPr lang="en-US" b="1"/>
            <a:t>audio data</a:t>
          </a:r>
          <a:r>
            <a:rPr lang="en-US"/>
            <a:t> was initially visualized as waveforms and then converted into numerical representations for processing.</a:t>
          </a:r>
        </a:p>
      </dgm:t>
    </dgm:pt>
    <dgm:pt modelId="{32C942D0-56EB-40A1-B2CF-86B93F2588F1}" type="parTrans" cxnId="{8397591E-05F0-48DA-B9D0-F60022B8D1A2}">
      <dgm:prSet/>
      <dgm:spPr/>
      <dgm:t>
        <a:bodyPr/>
        <a:lstStyle/>
        <a:p>
          <a:endParaRPr lang="en-US"/>
        </a:p>
      </dgm:t>
    </dgm:pt>
    <dgm:pt modelId="{C3660E47-A474-4330-9C8B-D0E93D8D1E5E}" type="sibTrans" cxnId="{8397591E-05F0-48DA-B9D0-F60022B8D1A2}">
      <dgm:prSet/>
      <dgm:spPr/>
      <dgm:t>
        <a:bodyPr/>
        <a:lstStyle/>
        <a:p>
          <a:endParaRPr lang="en-US"/>
        </a:p>
      </dgm:t>
    </dgm:pt>
    <dgm:pt modelId="{431F6BEA-0614-43D1-91BE-511D51F49AC9}">
      <dgm:prSet/>
      <dgm:spPr/>
      <dgm:t>
        <a:bodyPr/>
        <a:lstStyle/>
        <a:p>
          <a:r>
            <a:rPr lang="en-US"/>
            <a:t>A </a:t>
          </a:r>
          <a:r>
            <a:rPr lang="en-US" b="1"/>
            <a:t>Convolutional Neural Network (CNN)</a:t>
          </a:r>
          <a:r>
            <a:rPr lang="en-US"/>
            <a:t> was selected for its effectiveness in identifying complex patterns in the data.</a:t>
          </a:r>
        </a:p>
      </dgm:t>
    </dgm:pt>
    <dgm:pt modelId="{3B6BD35C-E22E-4110-8685-63A4C244D213}" type="parTrans" cxnId="{FA695490-ACF2-43A2-8EAD-EDF993F27FD6}">
      <dgm:prSet/>
      <dgm:spPr/>
      <dgm:t>
        <a:bodyPr/>
        <a:lstStyle/>
        <a:p>
          <a:endParaRPr lang="en-US"/>
        </a:p>
      </dgm:t>
    </dgm:pt>
    <dgm:pt modelId="{089775FA-8218-4A3E-A9EB-AD35F0DA4FE0}" type="sibTrans" cxnId="{FA695490-ACF2-43A2-8EAD-EDF993F27FD6}">
      <dgm:prSet/>
      <dgm:spPr/>
      <dgm:t>
        <a:bodyPr/>
        <a:lstStyle/>
        <a:p>
          <a:endParaRPr lang="en-US"/>
        </a:p>
      </dgm:t>
    </dgm:pt>
    <dgm:pt modelId="{107ABA78-74AE-49F1-9E0B-112554A36B59}">
      <dgm:prSet/>
      <dgm:spPr/>
      <dgm:t>
        <a:bodyPr/>
        <a:lstStyle/>
        <a:p>
          <a:r>
            <a:rPr lang="en-US"/>
            <a:t>The </a:t>
          </a:r>
          <a:r>
            <a:rPr lang="en-US" b="1"/>
            <a:t>model was tested</a:t>
          </a:r>
          <a:r>
            <a:rPr lang="en-US"/>
            <a:t> using labeled data and delivered </a:t>
          </a:r>
          <a:r>
            <a:rPr lang="en-US" b="1"/>
            <a:t>promising results</a:t>
          </a:r>
          <a:r>
            <a:rPr lang="en-US"/>
            <a:t>, demonstrating strong predictive capabilities.</a:t>
          </a:r>
        </a:p>
      </dgm:t>
    </dgm:pt>
    <dgm:pt modelId="{64875450-B3FC-4A99-9150-C0864CAF045E}" type="parTrans" cxnId="{458DBDE1-F02D-4526-AC44-268C8ED036CF}">
      <dgm:prSet/>
      <dgm:spPr/>
      <dgm:t>
        <a:bodyPr/>
        <a:lstStyle/>
        <a:p>
          <a:endParaRPr lang="en-US"/>
        </a:p>
      </dgm:t>
    </dgm:pt>
    <dgm:pt modelId="{C4AC3DBB-E21D-4E8A-9A27-E515883ECCB4}" type="sibTrans" cxnId="{458DBDE1-F02D-4526-AC44-268C8ED036CF}">
      <dgm:prSet/>
      <dgm:spPr/>
      <dgm:t>
        <a:bodyPr/>
        <a:lstStyle/>
        <a:p>
          <a:endParaRPr lang="en-US"/>
        </a:p>
      </dgm:t>
    </dgm:pt>
    <dgm:pt modelId="{C8E6A1F9-63F6-4266-8FC1-3C60A5BCE1D8}" type="pres">
      <dgm:prSet presAssocID="{B6BA6278-DD35-40BD-9713-1046AC0FD845}" presName="outerComposite" presStyleCnt="0">
        <dgm:presLayoutVars>
          <dgm:chMax val="5"/>
          <dgm:dir/>
          <dgm:resizeHandles val="exact"/>
        </dgm:presLayoutVars>
      </dgm:prSet>
      <dgm:spPr/>
    </dgm:pt>
    <dgm:pt modelId="{18E92235-3F4F-46FC-B951-0B1C11BB3796}" type="pres">
      <dgm:prSet presAssocID="{B6BA6278-DD35-40BD-9713-1046AC0FD845}" presName="dummyMaxCanvas" presStyleCnt="0">
        <dgm:presLayoutVars/>
      </dgm:prSet>
      <dgm:spPr/>
    </dgm:pt>
    <dgm:pt modelId="{8FF67ADB-2E1D-403C-BF6C-8271A6B51751}" type="pres">
      <dgm:prSet presAssocID="{B6BA6278-DD35-40BD-9713-1046AC0FD845}" presName="FourNodes_1" presStyleLbl="node1" presStyleIdx="0" presStyleCnt="4">
        <dgm:presLayoutVars>
          <dgm:bulletEnabled val="1"/>
        </dgm:presLayoutVars>
      </dgm:prSet>
      <dgm:spPr/>
    </dgm:pt>
    <dgm:pt modelId="{79526B76-00A9-4BBE-A7DD-83E2220E6F6D}" type="pres">
      <dgm:prSet presAssocID="{B6BA6278-DD35-40BD-9713-1046AC0FD845}" presName="FourNodes_2" presStyleLbl="node1" presStyleIdx="1" presStyleCnt="4">
        <dgm:presLayoutVars>
          <dgm:bulletEnabled val="1"/>
        </dgm:presLayoutVars>
      </dgm:prSet>
      <dgm:spPr/>
    </dgm:pt>
    <dgm:pt modelId="{28116CF8-F567-4A87-9B9B-87C8D1379561}" type="pres">
      <dgm:prSet presAssocID="{B6BA6278-DD35-40BD-9713-1046AC0FD845}" presName="FourNodes_3" presStyleLbl="node1" presStyleIdx="2" presStyleCnt="4">
        <dgm:presLayoutVars>
          <dgm:bulletEnabled val="1"/>
        </dgm:presLayoutVars>
      </dgm:prSet>
      <dgm:spPr/>
    </dgm:pt>
    <dgm:pt modelId="{169A9209-1E2A-48B1-A8D4-C919E0626225}" type="pres">
      <dgm:prSet presAssocID="{B6BA6278-DD35-40BD-9713-1046AC0FD845}" presName="FourNodes_4" presStyleLbl="node1" presStyleIdx="3" presStyleCnt="4">
        <dgm:presLayoutVars>
          <dgm:bulletEnabled val="1"/>
        </dgm:presLayoutVars>
      </dgm:prSet>
      <dgm:spPr/>
    </dgm:pt>
    <dgm:pt modelId="{7D0245B7-210F-4C28-AB64-02FA5674A59E}" type="pres">
      <dgm:prSet presAssocID="{B6BA6278-DD35-40BD-9713-1046AC0FD845}" presName="FourConn_1-2" presStyleLbl="fgAccFollowNode1" presStyleIdx="0" presStyleCnt="3">
        <dgm:presLayoutVars>
          <dgm:bulletEnabled val="1"/>
        </dgm:presLayoutVars>
      </dgm:prSet>
      <dgm:spPr/>
    </dgm:pt>
    <dgm:pt modelId="{A02076EA-2FA1-4C61-961E-9B29AEE9F769}" type="pres">
      <dgm:prSet presAssocID="{B6BA6278-DD35-40BD-9713-1046AC0FD845}" presName="FourConn_2-3" presStyleLbl="fgAccFollowNode1" presStyleIdx="1" presStyleCnt="3">
        <dgm:presLayoutVars>
          <dgm:bulletEnabled val="1"/>
        </dgm:presLayoutVars>
      </dgm:prSet>
      <dgm:spPr/>
    </dgm:pt>
    <dgm:pt modelId="{9479DD34-10D2-4E4C-9518-8D10B1626CFB}" type="pres">
      <dgm:prSet presAssocID="{B6BA6278-DD35-40BD-9713-1046AC0FD845}" presName="FourConn_3-4" presStyleLbl="fgAccFollowNode1" presStyleIdx="2" presStyleCnt="3">
        <dgm:presLayoutVars>
          <dgm:bulletEnabled val="1"/>
        </dgm:presLayoutVars>
      </dgm:prSet>
      <dgm:spPr/>
    </dgm:pt>
    <dgm:pt modelId="{1B7C8BC9-C5F3-4D51-B641-5F7BD1CB0DD8}" type="pres">
      <dgm:prSet presAssocID="{B6BA6278-DD35-40BD-9713-1046AC0FD845}" presName="FourNodes_1_text" presStyleLbl="node1" presStyleIdx="3" presStyleCnt="4">
        <dgm:presLayoutVars>
          <dgm:bulletEnabled val="1"/>
        </dgm:presLayoutVars>
      </dgm:prSet>
      <dgm:spPr/>
    </dgm:pt>
    <dgm:pt modelId="{397B2490-8741-49A9-97C5-064C1D14FA8F}" type="pres">
      <dgm:prSet presAssocID="{B6BA6278-DD35-40BD-9713-1046AC0FD845}" presName="FourNodes_2_text" presStyleLbl="node1" presStyleIdx="3" presStyleCnt="4">
        <dgm:presLayoutVars>
          <dgm:bulletEnabled val="1"/>
        </dgm:presLayoutVars>
      </dgm:prSet>
      <dgm:spPr/>
    </dgm:pt>
    <dgm:pt modelId="{9CC5453F-8EDC-46D2-B126-A308471CFACF}" type="pres">
      <dgm:prSet presAssocID="{B6BA6278-DD35-40BD-9713-1046AC0FD845}" presName="FourNodes_3_text" presStyleLbl="node1" presStyleIdx="3" presStyleCnt="4">
        <dgm:presLayoutVars>
          <dgm:bulletEnabled val="1"/>
        </dgm:presLayoutVars>
      </dgm:prSet>
      <dgm:spPr/>
    </dgm:pt>
    <dgm:pt modelId="{04E87584-FF45-4A5C-9329-AE5F4601E408}" type="pres">
      <dgm:prSet presAssocID="{B6BA6278-DD35-40BD-9713-1046AC0FD84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87E6708-3702-4D7C-96EA-2F14C3C72D3B}" srcId="{B6BA6278-DD35-40BD-9713-1046AC0FD845}" destId="{8848FFF1-7CFD-4B0B-A4C1-934A4682586C}" srcOrd="0" destOrd="0" parTransId="{022AD85A-A60D-4DFC-B760-6AAAE930DA8F}" sibTransId="{604F225D-EEB9-4708-A6DA-EA388062145E}"/>
    <dgm:cxn modelId="{B540DC11-D388-4691-A6A4-31ED6C974E4A}" type="presOf" srcId="{7FF5EB0B-7152-4F4D-AEF2-672D85FEDF80}" destId="{397B2490-8741-49A9-97C5-064C1D14FA8F}" srcOrd="1" destOrd="0" presId="urn:microsoft.com/office/officeart/2005/8/layout/vProcess5"/>
    <dgm:cxn modelId="{5FA89513-BD55-41FE-BBC3-49A3EA96B9E4}" type="presOf" srcId="{107ABA78-74AE-49F1-9E0B-112554A36B59}" destId="{04E87584-FF45-4A5C-9329-AE5F4601E408}" srcOrd="1" destOrd="0" presId="urn:microsoft.com/office/officeart/2005/8/layout/vProcess5"/>
    <dgm:cxn modelId="{F09D1C16-BF37-4346-9AEF-9FBD86EF8412}" type="presOf" srcId="{604F225D-EEB9-4708-A6DA-EA388062145E}" destId="{7D0245B7-210F-4C28-AB64-02FA5674A59E}" srcOrd="0" destOrd="0" presId="urn:microsoft.com/office/officeart/2005/8/layout/vProcess5"/>
    <dgm:cxn modelId="{8397591E-05F0-48DA-B9D0-F60022B8D1A2}" srcId="{B6BA6278-DD35-40BD-9713-1046AC0FD845}" destId="{7FF5EB0B-7152-4F4D-AEF2-672D85FEDF80}" srcOrd="1" destOrd="0" parTransId="{32C942D0-56EB-40A1-B2CF-86B93F2588F1}" sibTransId="{C3660E47-A474-4330-9C8B-D0E93D8D1E5E}"/>
    <dgm:cxn modelId="{43DD035C-FAE5-43E8-92B1-C1BED15B0FE5}" type="presOf" srcId="{107ABA78-74AE-49F1-9E0B-112554A36B59}" destId="{169A9209-1E2A-48B1-A8D4-C919E0626225}" srcOrd="0" destOrd="0" presId="urn:microsoft.com/office/officeart/2005/8/layout/vProcess5"/>
    <dgm:cxn modelId="{C4E4DF5F-0F5A-4E43-B165-C344E14B2569}" type="presOf" srcId="{089775FA-8218-4A3E-A9EB-AD35F0DA4FE0}" destId="{9479DD34-10D2-4E4C-9518-8D10B1626CFB}" srcOrd="0" destOrd="0" presId="urn:microsoft.com/office/officeart/2005/8/layout/vProcess5"/>
    <dgm:cxn modelId="{2237EE44-F3A3-4323-951F-B49024AA2402}" type="presOf" srcId="{8848FFF1-7CFD-4B0B-A4C1-934A4682586C}" destId="{8FF67ADB-2E1D-403C-BF6C-8271A6B51751}" srcOrd="0" destOrd="0" presId="urn:microsoft.com/office/officeart/2005/8/layout/vProcess5"/>
    <dgm:cxn modelId="{562CF06D-73BA-4D80-9A9B-1FDB6A95CE98}" type="presOf" srcId="{431F6BEA-0614-43D1-91BE-511D51F49AC9}" destId="{28116CF8-F567-4A87-9B9B-87C8D1379561}" srcOrd="0" destOrd="0" presId="urn:microsoft.com/office/officeart/2005/8/layout/vProcess5"/>
    <dgm:cxn modelId="{715B0C79-774F-4060-B23D-14BA5491806B}" type="presOf" srcId="{C3660E47-A474-4330-9C8B-D0E93D8D1E5E}" destId="{A02076EA-2FA1-4C61-961E-9B29AEE9F769}" srcOrd="0" destOrd="0" presId="urn:microsoft.com/office/officeart/2005/8/layout/vProcess5"/>
    <dgm:cxn modelId="{BF20E459-E999-4D8A-9106-8593609A83BA}" type="presOf" srcId="{7FF5EB0B-7152-4F4D-AEF2-672D85FEDF80}" destId="{79526B76-00A9-4BBE-A7DD-83E2220E6F6D}" srcOrd="0" destOrd="0" presId="urn:microsoft.com/office/officeart/2005/8/layout/vProcess5"/>
    <dgm:cxn modelId="{4DC60590-5B69-4FC7-AB12-57034CF638A9}" type="presOf" srcId="{B6BA6278-DD35-40BD-9713-1046AC0FD845}" destId="{C8E6A1F9-63F6-4266-8FC1-3C60A5BCE1D8}" srcOrd="0" destOrd="0" presId="urn:microsoft.com/office/officeart/2005/8/layout/vProcess5"/>
    <dgm:cxn modelId="{FA695490-ACF2-43A2-8EAD-EDF993F27FD6}" srcId="{B6BA6278-DD35-40BD-9713-1046AC0FD845}" destId="{431F6BEA-0614-43D1-91BE-511D51F49AC9}" srcOrd="2" destOrd="0" parTransId="{3B6BD35C-E22E-4110-8685-63A4C244D213}" sibTransId="{089775FA-8218-4A3E-A9EB-AD35F0DA4FE0}"/>
    <dgm:cxn modelId="{C7E27C96-4ED7-40BB-9F40-C31BD7279183}" type="presOf" srcId="{8848FFF1-7CFD-4B0B-A4C1-934A4682586C}" destId="{1B7C8BC9-C5F3-4D51-B641-5F7BD1CB0DD8}" srcOrd="1" destOrd="0" presId="urn:microsoft.com/office/officeart/2005/8/layout/vProcess5"/>
    <dgm:cxn modelId="{458DBDE1-F02D-4526-AC44-268C8ED036CF}" srcId="{B6BA6278-DD35-40BD-9713-1046AC0FD845}" destId="{107ABA78-74AE-49F1-9E0B-112554A36B59}" srcOrd="3" destOrd="0" parTransId="{64875450-B3FC-4A99-9150-C0864CAF045E}" sibTransId="{C4AC3DBB-E21D-4E8A-9A27-E515883ECCB4}"/>
    <dgm:cxn modelId="{9744ABF8-558D-4E1A-8507-06D446138C5D}" type="presOf" srcId="{431F6BEA-0614-43D1-91BE-511D51F49AC9}" destId="{9CC5453F-8EDC-46D2-B126-A308471CFACF}" srcOrd="1" destOrd="0" presId="urn:microsoft.com/office/officeart/2005/8/layout/vProcess5"/>
    <dgm:cxn modelId="{BDC7FDDA-9BF5-4EB1-823E-55C286C5082D}" type="presParOf" srcId="{C8E6A1F9-63F6-4266-8FC1-3C60A5BCE1D8}" destId="{18E92235-3F4F-46FC-B951-0B1C11BB3796}" srcOrd="0" destOrd="0" presId="urn:microsoft.com/office/officeart/2005/8/layout/vProcess5"/>
    <dgm:cxn modelId="{DF9E01FC-F523-4D54-B2D4-C52C1FE8B084}" type="presParOf" srcId="{C8E6A1F9-63F6-4266-8FC1-3C60A5BCE1D8}" destId="{8FF67ADB-2E1D-403C-BF6C-8271A6B51751}" srcOrd="1" destOrd="0" presId="urn:microsoft.com/office/officeart/2005/8/layout/vProcess5"/>
    <dgm:cxn modelId="{DE269DEC-8FFD-430E-B148-51C40BE91FDE}" type="presParOf" srcId="{C8E6A1F9-63F6-4266-8FC1-3C60A5BCE1D8}" destId="{79526B76-00A9-4BBE-A7DD-83E2220E6F6D}" srcOrd="2" destOrd="0" presId="urn:microsoft.com/office/officeart/2005/8/layout/vProcess5"/>
    <dgm:cxn modelId="{F02704DE-4214-441A-83A4-65DC3E59D07E}" type="presParOf" srcId="{C8E6A1F9-63F6-4266-8FC1-3C60A5BCE1D8}" destId="{28116CF8-F567-4A87-9B9B-87C8D1379561}" srcOrd="3" destOrd="0" presId="urn:microsoft.com/office/officeart/2005/8/layout/vProcess5"/>
    <dgm:cxn modelId="{CF274170-7AC8-47CD-8D1B-A49A36BCDEFF}" type="presParOf" srcId="{C8E6A1F9-63F6-4266-8FC1-3C60A5BCE1D8}" destId="{169A9209-1E2A-48B1-A8D4-C919E0626225}" srcOrd="4" destOrd="0" presId="urn:microsoft.com/office/officeart/2005/8/layout/vProcess5"/>
    <dgm:cxn modelId="{BDB7A4E6-C083-43E3-8A48-8BD7A2546C90}" type="presParOf" srcId="{C8E6A1F9-63F6-4266-8FC1-3C60A5BCE1D8}" destId="{7D0245B7-210F-4C28-AB64-02FA5674A59E}" srcOrd="5" destOrd="0" presId="urn:microsoft.com/office/officeart/2005/8/layout/vProcess5"/>
    <dgm:cxn modelId="{13044E2D-3B78-43CB-A627-054F322E551B}" type="presParOf" srcId="{C8E6A1F9-63F6-4266-8FC1-3C60A5BCE1D8}" destId="{A02076EA-2FA1-4C61-961E-9B29AEE9F769}" srcOrd="6" destOrd="0" presId="urn:microsoft.com/office/officeart/2005/8/layout/vProcess5"/>
    <dgm:cxn modelId="{F9345B8E-9713-4AD1-BC6F-03CD3B77FA2A}" type="presParOf" srcId="{C8E6A1F9-63F6-4266-8FC1-3C60A5BCE1D8}" destId="{9479DD34-10D2-4E4C-9518-8D10B1626CFB}" srcOrd="7" destOrd="0" presId="urn:microsoft.com/office/officeart/2005/8/layout/vProcess5"/>
    <dgm:cxn modelId="{AB9D19BC-A1EE-4997-A72A-F6777D2AD6CE}" type="presParOf" srcId="{C8E6A1F9-63F6-4266-8FC1-3C60A5BCE1D8}" destId="{1B7C8BC9-C5F3-4D51-B641-5F7BD1CB0DD8}" srcOrd="8" destOrd="0" presId="urn:microsoft.com/office/officeart/2005/8/layout/vProcess5"/>
    <dgm:cxn modelId="{0804B286-0F43-4110-A483-DE7921C2CB7C}" type="presParOf" srcId="{C8E6A1F9-63F6-4266-8FC1-3C60A5BCE1D8}" destId="{397B2490-8741-49A9-97C5-064C1D14FA8F}" srcOrd="9" destOrd="0" presId="urn:microsoft.com/office/officeart/2005/8/layout/vProcess5"/>
    <dgm:cxn modelId="{934BFBC4-446A-497E-B462-33B444343DA8}" type="presParOf" srcId="{C8E6A1F9-63F6-4266-8FC1-3C60A5BCE1D8}" destId="{9CC5453F-8EDC-46D2-B126-A308471CFACF}" srcOrd="10" destOrd="0" presId="urn:microsoft.com/office/officeart/2005/8/layout/vProcess5"/>
    <dgm:cxn modelId="{C698F807-BB37-41E9-99A7-34CBDEB9D068}" type="presParOf" srcId="{C8E6A1F9-63F6-4266-8FC1-3C60A5BCE1D8}" destId="{04E87584-FF45-4A5C-9329-AE5F4601E4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AC7E68-D9E0-4D01-BB0E-BD30CBDAB0A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7DFE0-6977-45E9-9DC1-ED3AD5BD23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Audio Processing Techniques:</a:t>
          </a:r>
          <a:endParaRPr lang="en-US"/>
        </a:p>
      </dgm:t>
    </dgm:pt>
    <dgm:pt modelId="{A7BE6F61-A3A1-4A08-B288-CCE7C1BAFF83}" type="parTrans" cxnId="{C43D976E-C363-424A-8AAE-55C928191A5E}">
      <dgm:prSet/>
      <dgm:spPr/>
      <dgm:t>
        <a:bodyPr/>
        <a:lstStyle/>
        <a:p>
          <a:endParaRPr lang="en-US"/>
        </a:p>
      </dgm:t>
    </dgm:pt>
    <dgm:pt modelId="{1262F287-CC40-4C98-8EB4-F28403C1E1EE}" type="sibTrans" cxnId="{C43D976E-C363-424A-8AAE-55C928191A5E}">
      <dgm:prSet/>
      <dgm:spPr/>
      <dgm:t>
        <a:bodyPr/>
        <a:lstStyle/>
        <a:p>
          <a:endParaRPr lang="en-US"/>
        </a:p>
      </dgm:t>
    </dgm:pt>
    <dgm:pt modelId="{332E67F7-16CE-495D-94DF-A966461D2C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Constant-Q Transform (CQT):</a:t>
          </a:r>
          <a:r>
            <a:rPr lang="en-US"/>
            <a:t> Analyzed audio on a </a:t>
          </a:r>
          <a:r>
            <a:rPr lang="en-US" b="1"/>
            <a:t>logarithmic scale</a:t>
          </a:r>
          <a:r>
            <a:rPr lang="en-US"/>
            <a:t>, aligning with musical notes.</a:t>
          </a:r>
        </a:p>
      </dgm:t>
    </dgm:pt>
    <dgm:pt modelId="{8DAC8BF9-E4D5-452B-B046-9054EDA6EBE2}" type="parTrans" cxnId="{F32D4416-0BBB-4918-A9BC-DF512E4A0FD4}">
      <dgm:prSet/>
      <dgm:spPr/>
      <dgm:t>
        <a:bodyPr/>
        <a:lstStyle/>
        <a:p>
          <a:endParaRPr lang="en-US"/>
        </a:p>
      </dgm:t>
    </dgm:pt>
    <dgm:pt modelId="{BBF96553-BD66-454C-ADF2-13ECDA8613F9}" type="sibTrans" cxnId="{F32D4416-0BBB-4918-A9BC-DF512E4A0FD4}">
      <dgm:prSet/>
      <dgm:spPr/>
      <dgm:t>
        <a:bodyPr/>
        <a:lstStyle/>
        <a:p>
          <a:endParaRPr lang="en-US"/>
        </a:p>
      </dgm:t>
    </dgm:pt>
    <dgm:pt modelId="{F61A58E6-021D-4FC4-BFB4-98723E52A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Tempo Detection &amp; Segmentation:</a:t>
          </a:r>
          <a:r>
            <a:rPr lang="en-US" dirty="0"/>
            <a:t> Divided audio into smaller, manageable segments.</a:t>
          </a:r>
        </a:p>
      </dgm:t>
    </dgm:pt>
    <dgm:pt modelId="{11F23EFC-463F-43C1-8643-287C56723D44}" type="parTrans" cxnId="{0DFD5925-887B-4936-8FEA-495150D5D37D}">
      <dgm:prSet/>
      <dgm:spPr/>
      <dgm:t>
        <a:bodyPr/>
        <a:lstStyle/>
        <a:p>
          <a:endParaRPr lang="en-US"/>
        </a:p>
      </dgm:t>
    </dgm:pt>
    <dgm:pt modelId="{39C17AD5-A4B5-43A9-9937-512246944BF1}" type="sibTrans" cxnId="{0DFD5925-887B-4936-8FEA-495150D5D37D}">
      <dgm:prSet/>
      <dgm:spPr/>
      <dgm:t>
        <a:bodyPr/>
        <a:lstStyle/>
        <a:p>
          <a:endParaRPr lang="en-US"/>
        </a:p>
      </dgm:t>
    </dgm:pt>
    <dgm:pt modelId="{86336C92-257B-499C-96F2-73C994D42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 Prediction:</a:t>
          </a:r>
          <a:endParaRPr lang="en-US"/>
        </a:p>
      </dgm:t>
    </dgm:pt>
    <dgm:pt modelId="{EE16DC19-6168-42A2-8A10-E6275048FB87}" type="parTrans" cxnId="{F6508C84-AB53-42D5-A87E-AB01AF3A7681}">
      <dgm:prSet/>
      <dgm:spPr/>
      <dgm:t>
        <a:bodyPr/>
        <a:lstStyle/>
        <a:p>
          <a:endParaRPr lang="en-US"/>
        </a:p>
      </dgm:t>
    </dgm:pt>
    <dgm:pt modelId="{9BC650C2-23C6-4CB6-94B4-3FBA0D9C8C6A}" type="sibTrans" cxnId="{F6508C84-AB53-42D5-A87E-AB01AF3A7681}">
      <dgm:prSet/>
      <dgm:spPr/>
      <dgm:t>
        <a:bodyPr/>
        <a:lstStyle/>
        <a:p>
          <a:endParaRPr lang="en-US"/>
        </a:p>
      </dgm:t>
    </dgm:pt>
    <dgm:pt modelId="{9305DD6A-24DF-4D18-9318-F9C90A3A1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segment was processed using our </a:t>
          </a:r>
          <a:r>
            <a:rPr lang="en-US" b="1"/>
            <a:t>CNN model</a:t>
          </a:r>
          <a:endParaRPr lang="en-US"/>
        </a:p>
      </dgm:t>
    </dgm:pt>
    <dgm:pt modelId="{F90899C9-3779-4575-957A-F77C5327C148}" type="parTrans" cxnId="{2D13AC6F-0925-4BED-8EFF-4BD9FFAE7C22}">
      <dgm:prSet/>
      <dgm:spPr/>
      <dgm:t>
        <a:bodyPr/>
        <a:lstStyle/>
        <a:p>
          <a:endParaRPr lang="en-US"/>
        </a:p>
      </dgm:t>
    </dgm:pt>
    <dgm:pt modelId="{146679AB-CAF1-4BC9-893E-FABD51B1CF74}" type="sibTrans" cxnId="{2D13AC6F-0925-4BED-8EFF-4BD9FFAE7C22}">
      <dgm:prSet/>
      <dgm:spPr/>
      <dgm:t>
        <a:bodyPr/>
        <a:lstStyle/>
        <a:p>
          <a:endParaRPr lang="en-US"/>
        </a:p>
      </dgm:t>
    </dgm:pt>
    <dgm:pt modelId="{8E899F67-EADC-4027-AF2E-5F5119E6D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Notes were predicted, compiled, and visualized using </a:t>
          </a:r>
          <a:r>
            <a:rPr lang="en-US" b="1"/>
            <a:t>Music21</a:t>
          </a:r>
          <a:r>
            <a:rPr lang="en-US"/>
            <a:t>.</a:t>
          </a:r>
        </a:p>
      </dgm:t>
    </dgm:pt>
    <dgm:pt modelId="{751E4907-0BDB-4CA0-8F7D-4403E21B3D16}" type="parTrans" cxnId="{4CE6DD3E-00A8-4DC0-AB8A-C29E2F013FDA}">
      <dgm:prSet/>
      <dgm:spPr/>
      <dgm:t>
        <a:bodyPr/>
        <a:lstStyle/>
        <a:p>
          <a:endParaRPr lang="en-US"/>
        </a:p>
      </dgm:t>
    </dgm:pt>
    <dgm:pt modelId="{1C334D20-219D-4ABB-A94A-2AB65C4C1827}" type="sibTrans" cxnId="{4CE6DD3E-00A8-4DC0-AB8A-C29E2F013FDA}">
      <dgm:prSet/>
      <dgm:spPr/>
      <dgm:t>
        <a:bodyPr/>
        <a:lstStyle/>
        <a:p>
          <a:endParaRPr lang="en-US"/>
        </a:p>
      </dgm:t>
    </dgm:pt>
    <dgm:pt modelId="{47D0A7E1-9A14-4B8E-92E8-0D8994B5E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Results:</a:t>
          </a:r>
          <a:endParaRPr lang="en-US"/>
        </a:p>
      </dgm:t>
    </dgm:pt>
    <dgm:pt modelId="{93DA0ABD-C69D-434B-BF31-0BF0A57A6485}" type="parTrans" cxnId="{E2CC6251-2859-46AB-9C99-07EE6732E164}">
      <dgm:prSet/>
      <dgm:spPr/>
      <dgm:t>
        <a:bodyPr/>
        <a:lstStyle/>
        <a:p>
          <a:endParaRPr lang="en-US"/>
        </a:p>
      </dgm:t>
    </dgm:pt>
    <dgm:pt modelId="{499DF94A-E039-44E8-8D54-5F50C89BA392}" type="sibTrans" cxnId="{E2CC6251-2859-46AB-9C99-07EE6732E164}">
      <dgm:prSet/>
      <dgm:spPr/>
      <dgm:t>
        <a:bodyPr/>
        <a:lstStyle/>
        <a:p>
          <a:endParaRPr lang="en-US"/>
        </a:p>
      </dgm:t>
    </dgm:pt>
    <dgm:pt modelId="{574FFB05-A47E-459C-AB7C-45CFD5791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MIDI files</a:t>
          </a:r>
          <a:r>
            <a:rPr lang="en-US"/>
            <a:t> were generated for audible verification of predicted notes.</a:t>
          </a:r>
        </a:p>
      </dgm:t>
    </dgm:pt>
    <dgm:pt modelId="{D9977126-E9AA-48D5-996F-01A233C86448}" type="parTrans" cxnId="{A7AC1B88-E187-4C0F-958C-593143B6DA19}">
      <dgm:prSet/>
      <dgm:spPr/>
      <dgm:t>
        <a:bodyPr/>
        <a:lstStyle/>
        <a:p>
          <a:endParaRPr lang="en-US"/>
        </a:p>
      </dgm:t>
    </dgm:pt>
    <dgm:pt modelId="{BEBB73BF-E15F-4D2C-A142-0C16D6B20AAB}" type="sibTrans" cxnId="{A7AC1B88-E187-4C0F-958C-593143B6DA19}">
      <dgm:prSet/>
      <dgm:spPr/>
      <dgm:t>
        <a:bodyPr/>
        <a:lstStyle/>
        <a:p>
          <a:endParaRPr lang="en-US"/>
        </a:p>
      </dgm:t>
    </dgm:pt>
    <dgm:pt modelId="{B6621C45-AFA6-4F8F-9E5E-AE3B2DA20106}" type="pres">
      <dgm:prSet presAssocID="{12AC7E68-D9E0-4D01-BB0E-BD30CBDAB0AA}" presName="root" presStyleCnt="0">
        <dgm:presLayoutVars>
          <dgm:dir/>
          <dgm:resizeHandles val="exact"/>
        </dgm:presLayoutVars>
      </dgm:prSet>
      <dgm:spPr/>
    </dgm:pt>
    <dgm:pt modelId="{83CF62C6-1207-4E68-BFB1-E2C85916CA35}" type="pres">
      <dgm:prSet presAssocID="{8D97DFE0-6977-45E9-9DC1-ED3AD5BD23F8}" presName="compNode" presStyleCnt="0"/>
      <dgm:spPr/>
    </dgm:pt>
    <dgm:pt modelId="{07CCA366-1565-46A9-A106-C322D09BD0E0}" type="pres">
      <dgm:prSet presAssocID="{8D97DFE0-6977-45E9-9DC1-ED3AD5BD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2AA1094-DBB8-4CC8-AA5E-11D8F21E5D86}" type="pres">
      <dgm:prSet presAssocID="{8D97DFE0-6977-45E9-9DC1-ED3AD5BD23F8}" presName="iconSpace" presStyleCnt="0"/>
      <dgm:spPr/>
    </dgm:pt>
    <dgm:pt modelId="{9F6449AF-414E-4BC2-981B-6FD5489737F0}" type="pres">
      <dgm:prSet presAssocID="{8D97DFE0-6977-45E9-9DC1-ED3AD5BD23F8}" presName="parTx" presStyleLbl="revTx" presStyleIdx="0" presStyleCnt="6">
        <dgm:presLayoutVars>
          <dgm:chMax val="0"/>
          <dgm:chPref val="0"/>
        </dgm:presLayoutVars>
      </dgm:prSet>
      <dgm:spPr/>
    </dgm:pt>
    <dgm:pt modelId="{E271F7F3-13B8-4CD2-8AEC-24991317EAF6}" type="pres">
      <dgm:prSet presAssocID="{8D97DFE0-6977-45E9-9DC1-ED3AD5BD23F8}" presName="txSpace" presStyleCnt="0"/>
      <dgm:spPr/>
    </dgm:pt>
    <dgm:pt modelId="{1730DDD4-6EFE-4AF6-BE63-1A61ED3DAD0B}" type="pres">
      <dgm:prSet presAssocID="{8D97DFE0-6977-45E9-9DC1-ED3AD5BD23F8}" presName="desTx" presStyleLbl="revTx" presStyleIdx="1" presStyleCnt="6">
        <dgm:presLayoutVars/>
      </dgm:prSet>
      <dgm:spPr/>
    </dgm:pt>
    <dgm:pt modelId="{79E71BE6-38BA-4413-8BA1-C309A7F8FF7A}" type="pres">
      <dgm:prSet presAssocID="{1262F287-CC40-4C98-8EB4-F28403C1E1EE}" presName="sibTrans" presStyleCnt="0"/>
      <dgm:spPr/>
    </dgm:pt>
    <dgm:pt modelId="{8F4D18BE-2A12-4C7F-A670-42F16BA0863C}" type="pres">
      <dgm:prSet presAssocID="{86336C92-257B-499C-96F2-73C994D4205A}" presName="compNode" presStyleCnt="0"/>
      <dgm:spPr/>
    </dgm:pt>
    <dgm:pt modelId="{F45FD826-8028-43AA-9239-2F5AA6EE77B4}" type="pres">
      <dgm:prSet presAssocID="{86336C92-257B-499C-96F2-73C994D42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8903DA4-1686-450F-8FDE-7BE4D4E618F3}" type="pres">
      <dgm:prSet presAssocID="{86336C92-257B-499C-96F2-73C994D4205A}" presName="iconSpace" presStyleCnt="0"/>
      <dgm:spPr/>
    </dgm:pt>
    <dgm:pt modelId="{6BCAFD99-16BC-46B5-B5B7-C5B3C5BA0292}" type="pres">
      <dgm:prSet presAssocID="{86336C92-257B-499C-96F2-73C994D4205A}" presName="parTx" presStyleLbl="revTx" presStyleIdx="2" presStyleCnt="6">
        <dgm:presLayoutVars>
          <dgm:chMax val="0"/>
          <dgm:chPref val="0"/>
        </dgm:presLayoutVars>
      </dgm:prSet>
      <dgm:spPr/>
    </dgm:pt>
    <dgm:pt modelId="{5CEA06C7-B5B4-45FA-B74B-5389A6AD6D04}" type="pres">
      <dgm:prSet presAssocID="{86336C92-257B-499C-96F2-73C994D4205A}" presName="txSpace" presStyleCnt="0"/>
      <dgm:spPr/>
    </dgm:pt>
    <dgm:pt modelId="{3AB5D335-757D-484F-93F9-AC715B766A98}" type="pres">
      <dgm:prSet presAssocID="{86336C92-257B-499C-96F2-73C994D4205A}" presName="desTx" presStyleLbl="revTx" presStyleIdx="3" presStyleCnt="6">
        <dgm:presLayoutVars/>
      </dgm:prSet>
      <dgm:spPr/>
    </dgm:pt>
    <dgm:pt modelId="{1A636750-EDD7-471D-8BE6-66401B7895A0}" type="pres">
      <dgm:prSet presAssocID="{9BC650C2-23C6-4CB6-94B4-3FBA0D9C8C6A}" presName="sibTrans" presStyleCnt="0"/>
      <dgm:spPr/>
    </dgm:pt>
    <dgm:pt modelId="{56AFD85D-12E0-4C10-8D8E-657AAE902D26}" type="pres">
      <dgm:prSet presAssocID="{47D0A7E1-9A14-4B8E-92E8-0D8994B5E727}" presName="compNode" presStyleCnt="0"/>
      <dgm:spPr/>
    </dgm:pt>
    <dgm:pt modelId="{2575DA2D-97B0-457D-A90C-79F7F76345C3}" type="pres">
      <dgm:prSet presAssocID="{47D0A7E1-9A14-4B8E-92E8-0D8994B5E7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ductor"/>
        </a:ext>
      </dgm:extLst>
    </dgm:pt>
    <dgm:pt modelId="{2ECEB5A9-7895-430A-891F-B8431EC18FC5}" type="pres">
      <dgm:prSet presAssocID="{47D0A7E1-9A14-4B8E-92E8-0D8994B5E727}" presName="iconSpace" presStyleCnt="0"/>
      <dgm:spPr/>
    </dgm:pt>
    <dgm:pt modelId="{3081A168-4269-4839-8DDB-849669B7917B}" type="pres">
      <dgm:prSet presAssocID="{47D0A7E1-9A14-4B8E-92E8-0D8994B5E727}" presName="parTx" presStyleLbl="revTx" presStyleIdx="4" presStyleCnt="6">
        <dgm:presLayoutVars>
          <dgm:chMax val="0"/>
          <dgm:chPref val="0"/>
        </dgm:presLayoutVars>
      </dgm:prSet>
      <dgm:spPr/>
    </dgm:pt>
    <dgm:pt modelId="{DAC07F57-284D-4EA6-922B-F7AF947A9896}" type="pres">
      <dgm:prSet presAssocID="{47D0A7E1-9A14-4B8E-92E8-0D8994B5E727}" presName="txSpace" presStyleCnt="0"/>
      <dgm:spPr/>
    </dgm:pt>
    <dgm:pt modelId="{36E82ACF-207F-4185-8544-B3F5BF10F48E}" type="pres">
      <dgm:prSet presAssocID="{47D0A7E1-9A14-4B8E-92E8-0D8994B5E727}" presName="desTx" presStyleLbl="revTx" presStyleIdx="5" presStyleCnt="6">
        <dgm:presLayoutVars/>
      </dgm:prSet>
      <dgm:spPr/>
    </dgm:pt>
  </dgm:ptLst>
  <dgm:cxnLst>
    <dgm:cxn modelId="{F32D4416-0BBB-4918-A9BC-DF512E4A0FD4}" srcId="{8D97DFE0-6977-45E9-9DC1-ED3AD5BD23F8}" destId="{332E67F7-16CE-495D-94DF-A966461D2C37}" srcOrd="0" destOrd="0" parTransId="{8DAC8BF9-E4D5-452B-B046-9054EDA6EBE2}" sibTransId="{BBF96553-BD66-454C-ADF2-13ECDA8613F9}"/>
    <dgm:cxn modelId="{0DFD5925-887B-4936-8FEA-495150D5D37D}" srcId="{8D97DFE0-6977-45E9-9DC1-ED3AD5BD23F8}" destId="{F61A58E6-021D-4FC4-BFB4-98723E52AE11}" srcOrd="1" destOrd="0" parTransId="{11F23EFC-463F-43C1-8643-287C56723D44}" sibTransId="{39C17AD5-A4B5-43A9-9937-512246944BF1}"/>
    <dgm:cxn modelId="{4CE6DD3E-00A8-4DC0-AB8A-C29E2F013FDA}" srcId="{86336C92-257B-499C-96F2-73C994D4205A}" destId="{8E899F67-EADC-4027-AF2E-5F5119E6D11F}" srcOrd="1" destOrd="0" parTransId="{751E4907-0BDB-4CA0-8F7D-4403E21B3D16}" sibTransId="{1C334D20-219D-4ABB-A94A-2AB65C4C1827}"/>
    <dgm:cxn modelId="{EAB1DE41-66C5-4260-9C61-97E91F3B88AF}" type="presOf" srcId="{F61A58E6-021D-4FC4-BFB4-98723E52AE11}" destId="{1730DDD4-6EFE-4AF6-BE63-1A61ED3DAD0B}" srcOrd="0" destOrd="1" presId="urn:microsoft.com/office/officeart/2018/2/layout/IconLabelDescriptionList"/>
    <dgm:cxn modelId="{83BBBC47-6D32-47A2-BAAE-4BD60ECC9B67}" type="presOf" srcId="{12AC7E68-D9E0-4D01-BB0E-BD30CBDAB0AA}" destId="{B6621C45-AFA6-4F8F-9E5E-AE3B2DA20106}" srcOrd="0" destOrd="0" presId="urn:microsoft.com/office/officeart/2018/2/layout/IconLabelDescriptionList"/>
    <dgm:cxn modelId="{C43D976E-C363-424A-8AAE-55C928191A5E}" srcId="{12AC7E68-D9E0-4D01-BB0E-BD30CBDAB0AA}" destId="{8D97DFE0-6977-45E9-9DC1-ED3AD5BD23F8}" srcOrd="0" destOrd="0" parTransId="{A7BE6F61-A3A1-4A08-B288-CCE7C1BAFF83}" sibTransId="{1262F287-CC40-4C98-8EB4-F28403C1E1EE}"/>
    <dgm:cxn modelId="{2D13AC6F-0925-4BED-8EFF-4BD9FFAE7C22}" srcId="{86336C92-257B-499C-96F2-73C994D4205A}" destId="{9305DD6A-24DF-4D18-9318-F9C90A3A1814}" srcOrd="0" destOrd="0" parTransId="{F90899C9-3779-4575-957A-F77C5327C148}" sibTransId="{146679AB-CAF1-4BC9-893E-FABD51B1CF74}"/>
    <dgm:cxn modelId="{E1616071-817D-49E2-A0FA-E5173CE65E91}" type="presOf" srcId="{86336C92-257B-499C-96F2-73C994D4205A}" destId="{6BCAFD99-16BC-46B5-B5B7-C5B3C5BA0292}" srcOrd="0" destOrd="0" presId="urn:microsoft.com/office/officeart/2018/2/layout/IconLabelDescriptionList"/>
    <dgm:cxn modelId="{E2CC6251-2859-46AB-9C99-07EE6732E164}" srcId="{12AC7E68-D9E0-4D01-BB0E-BD30CBDAB0AA}" destId="{47D0A7E1-9A14-4B8E-92E8-0D8994B5E727}" srcOrd="2" destOrd="0" parTransId="{93DA0ABD-C69D-434B-BF31-0BF0A57A6485}" sibTransId="{499DF94A-E039-44E8-8D54-5F50C89BA392}"/>
    <dgm:cxn modelId="{C8DD327A-9EFD-48AF-9F24-72BC9F6643FD}" type="presOf" srcId="{8D97DFE0-6977-45E9-9DC1-ED3AD5BD23F8}" destId="{9F6449AF-414E-4BC2-981B-6FD5489737F0}" srcOrd="0" destOrd="0" presId="urn:microsoft.com/office/officeart/2018/2/layout/IconLabelDescriptionList"/>
    <dgm:cxn modelId="{F6508C84-AB53-42D5-A87E-AB01AF3A7681}" srcId="{12AC7E68-D9E0-4D01-BB0E-BD30CBDAB0AA}" destId="{86336C92-257B-499C-96F2-73C994D4205A}" srcOrd="1" destOrd="0" parTransId="{EE16DC19-6168-42A2-8A10-E6275048FB87}" sibTransId="{9BC650C2-23C6-4CB6-94B4-3FBA0D9C8C6A}"/>
    <dgm:cxn modelId="{A7AC1B88-E187-4C0F-958C-593143B6DA19}" srcId="{47D0A7E1-9A14-4B8E-92E8-0D8994B5E727}" destId="{574FFB05-A47E-459C-AB7C-45CFD5791096}" srcOrd="0" destOrd="0" parTransId="{D9977126-E9AA-48D5-996F-01A233C86448}" sibTransId="{BEBB73BF-E15F-4D2C-A142-0C16D6B20AAB}"/>
    <dgm:cxn modelId="{0238C988-0C5E-4C34-89E7-E4A42A7A9C56}" type="presOf" srcId="{9305DD6A-24DF-4D18-9318-F9C90A3A1814}" destId="{3AB5D335-757D-484F-93F9-AC715B766A98}" srcOrd="0" destOrd="0" presId="urn:microsoft.com/office/officeart/2018/2/layout/IconLabelDescriptionList"/>
    <dgm:cxn modelId="{D3B318A1-8212-44DF-9668-599B4901CF78}" type="presOf" srcId="{47D0A7E1-9A14-4B8E-92E8-0D8994B5E727}" destId="{3081A168-4269-4839-8DDB-849669B7917B}" srcOrd="0" destOrd="0" presId="urn:microsoft.com/office/officeart/2018/2/layout/IconLabelDescriptionList"/>
    <dgm:cxn modelId="{C5380EBC-0F69-4C3D-97D9-B105117DB5FF}" type="presOf" srcId="{332E67F7-16CE-495D-94DF-A966461D2C37}" destId="{1730DDD4-6EFE-4AF6-BE63-1A61ED3DAD0B}" srcOrd="0" destOrd="0" presId="urn:microsoft.com/office/officeart/2018/2/layout/IconLabelDescriptionList"/>
    <dgm:cxn modelId="{653213F5-B66B-49AB-B816-600347C84AC8}" type="presOf" srcId="{574FFB05-A47E-459C-AB7C-45CFD5791096}" destId="{36E82ACF-207F-4185-8544-B3F5BF10F48E}" srcOrd="0" destOrd="0" presId="urn:microsoft.com/office/officeart/2018/2/layout/IconLabelDescriptionList"/>
    <dgm:cxn modelId="{BEFD55F5-2A91-42DF-B70D-FB1B4367BCBD}" type="presOf" srcId="{8E899F67-EADC-4027-AF2E-5F5119E6D11F}" destId="{3AB5D335-757D-484F-93F9-AC715B766A98}" srcOrd="0" destOrd="1" presId="urn:microsoft.com/office/officeart/2018/2/layout/IconLabelDescriptionList"/>
    <dgm:cxn modelId="{6497588E-1040-4CA1-8611-B9DBD684B245}" type="presParOf" srcId="{B6621C45-AFA6-4F8F-9E5E-AE3B2DA20106}" destId="{83CF62C6-1207-4E68-BFB1-E2C85916CA35}" srcOrd="0" destOrd="0" presId="urn:microsoft.com/office/officeart/2018/2/layout/IconLabelDescriptionList"/>
    <dgm:cxn modelId="{62A92B24-4633-4E19-9AA8-78E5FA4B1439}" type="presParOf" srcId="{83CF62C6-1207-4E68-BFB1-E2C85916CA35}" destId="{07CCA366-1565-46A9-A106-C322D09BD0E0}" srcOrd="0" destOrd="0" presId="urn:microsoft.com/office/officeart/2018/2/layout/IconLabelDescriptionList"/>
    <dgm:cxn modelId="{733C6826-3CB8-458E-99D6-3B6F7AA4AB74}" type="presParOf" srcId="{83CF62C6-1207-4E68-BFB1-E2C85916CA35}" destId="{62AA1094-DBB8-4CC8-AA5E-11D8F21E5D86}" srcOrd="1" destOrd="0" presId="urn:microsoft.com/office/officeart/2018/2/layout/IconLabelDescriptionList"/>
    <dgm:cxn modelId="{44CB5BEA-D484-4454-8F06-32FAD1665CAA}" type="presParOf" srcId="{83CF62C6-1207-4E68-BFB1-E2C85916CA35}" destId="{9F6449AF-414E-4BC2-981B-6FD5489737F0}" srcOrd="2" destOrd="0" presId="urn:microsoft.com/office/officeart/2018/2/layout/IconLabelDescriptionList"/>
    <dgm:cxn modelId="{86A92E54-0B4A-4876-9193-1212027C6D2E}" type="presParOf" srcId="{83CF62C6-1207-4E68-BFB1-E2C85916CA35}" destId="{E271F7F3-13B8-4CD2-8AEC-24991317EAF6}" srcOrd="3" destOrd="0" presId="urn:microsoft.com/office/officeart/2018/2/layout/IconLabelDescriptionList"/>
    <dgm:cxn modelId="{8C3982A8-13EA-48DE-9C74-DCB40340DF97}" type="presParOf" srcId="{83CF62C6-1207-4E68-BFB1-E2C85916CA35}" destId="{1730DDD4-6EFE-4AF6-BE63-1A61ED3DAD0B}" srcOrd="4" destOrd="0" presId="urn:microsoft.com/office/officeart/2018/2/layout/IconLabelDescriptionList"/>
    <dgm:cxn modelId="{535BBBC5-CDF8-4CA2-9F93-D9C9F50803A9}" type="presParOf" srcId="{B6621C45-AFA6-4F8F-9E5E-AE3B2DA20106}" destId="{79E71BE6-38BA-4413-8BA1-C309A7F8FF7A}" srcOrd="1" destOrd="0" presId="urn:microsoft.com/office/officeart/2018/2/layout/IconLabelDescriptionList"/>
    <dgm:cxn modelId="{0CFB4D95-B4F7-4E10-A717-FCC5C4B75ADE}" type="presParOf" srcId="{B6621C45-AFA6-4F8F-9E5E-AE3B2DA20106}" destId="{8F4D18BE-2A12-4C7F-A670-42F16BA0863C}" srcOrd="2" destOrd="0" presId="urn:microsoft.com/office/officeart/2018/2/layout/IconLabelDescriptionList"/>
    <dgm:cxn modelId="{53599D36-8EFD-4632-8798-CC5F668DF778}" type="presParOf" srcId="{8F4D18BE-2A12-4C7F-A670-42F16BA0863C}" destId="{F45FD826-8028-43AA-9239-2F5AA6EE77B4}" srcOrd="0" destOrd="0" presId="urn:microsoft.com/office/officeart/2018/2/layout/IconLabelDescriptionList"/>
    <dgm:cxn modelId="{B592D4F9-8079-4883-9596-22DCBB70C519}" type="presParOf" srcId="{8F4D18BE-2A12-4C7F-A670-42F16BA0863C}" destId="{88903DA4-1686-450F-8FDE-7BE4D4E618F3}" srcOrd="1" destOrd="0" presId="urn:microsoft.com/office/officeart/2018/2/layout/IconLabelDescriptionList"/>
    <dgm:cxn modelId="{7C3F9335-A4E4-4A74-BBAF-983F4AACDE9D}" type="presParOf" srcId="{8F4D18BE-2A12-4C7F-A670-42F16BA0863C}" destId="{6BCAFD99-16BC-46B5-B5B7-C5B3C5BA0292}" srcOrd="2" destOrd="0" presId="urn:microsoft.com/office/officeart/2018/2/layout/IconLabelDescriptionList"/>
    <dgm:cxn modelId="{7CC21149-E7EF-4B63-BDA3-2B2F446048A1}" type="presParOf" srcId="{8F4D18BE-2A12-4C7F-A670-42F16BA0863C}" destId="{5CEA06C7-B5B4-45FA-B74B-5389A6AD6D04}" srcOrd="3" destOrd="0" presId="urn:microsoft.com/office/officeart/2018/2/layout/IconLabelDescriptionList"/>
    <dgm:cxn modelId="{CCA0D592-B9D1-4CB1-88FC-F3F118EA851D}" type="presParOf" srcId="{8F4D18BE-2A12-4C7F-A670-42F16BA0863C}" destId="{3AB5D335-757D-484F-93F9-AC715B766A98}" srcOrd="4" destOrd="0" presId="urn:microsoft.com/office/officeart/2018/2/layout/IconLabelDescriptionList"/>
    <dgm:cxn modelId="{B032D30B-CB28-413E-A22E-A39A9A6DBB99}" type="presParOf" srcId="{B6621C45-AFA6-4F8F-9E5E-AE3B2DA20106}" destId="{1A636750-EDD7-471D-8BE6-66401B7895A0}" srcOrd="3" destOrd="0" presId="urn:microsoft.com/office/officeart/2018/2/layout/IconLabelDescriptionList"/>
    <dgm:cxn modelId="{D2B4933C-1683-4C67-9324-70D6F208997E}" type="presParOf" srcId="{B6621C45-AFA6-4F8F-9E5E-AE3B2DA20106}" destId="{56AFD85D-12E0-4C10-8D8E-657AAE902D26}" srcOrd="4" destOrd="0" presId="urn:microsoft.com/office/officeart/2018/2/layout/IconLabelDescriptionList"/>
    <dgm:cxn modelId="{2F088681-C7C5-4A9D-BE61-4758EAF0DC59}" type="presParOf" srcId="{56AFD85D-12E0-4C10-8D8E-657AAE902D26}" destId="{2575DA2D-97B0-457D-A90C-79F7F76345C3}" srcOrd="0" destOrd="0" presId="urn:microsoft.com/office/officeart/2018/2/layout/IconLabelDescriptionList"/>
    <dgm:cxn modelId="{B00DAD8D-6F8C-4848-BB4E-4B2E342D3E4C}" type="presParOf" srcId="{56AFD85D-12E0-4C10-8D8E-657AAE902D26}" destId="{2ECEB5A9-7895-430A-891F-B8431EC18FC5}" srcOrd="1" destOrd="0" presId="urn:microsoft.com/office/officeart/2018/2/layout/IconLabelDescriptionList"/>
    <dgm:cxn modelId="{65EA9C54-6C69-4E47-AAD8-4516CC1B78A7}" type="presParOf" srcId="{56AFD85D-12E0-4C10-8D8E-657AAE902D26}" destId="{3081A168-4269-4839-8DDB-849669B7917B}" srcOrd="2" destOrd="0" presId="urn:microsoft.com/office/officeart/2018/2/layout/IconLabelDescriptionList"/>
    <dgm:cxn modelId="{8CFD804E-A58E-494F-A408-FC6FB61CFE11}" type="presParOf" srcId="{56AFD85D-12E0-4C10-8D8E-657AAE902D26}" destId="{DAC07F57-284D-4EA6-922B-F7AF947A9896}" srcOrd="3" destOrd="0" presId="urn:microsoft.com/office/officeart/2018/2/layout/IconLabelDescriptionList"/>
    <dgm:cxn modelId="{BA4A9277-AFE0-45AF-8801-26A4065B8BBB}" type="presParOf" srcId="{56AFD85D-12E0-4C10-8D8E-657AAE902D26}" destId="{36E82ACF-207F-4185-8544-B3F5BF10F48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access to pretrained models as this is an underserved area of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2D51B55B-0918-47B0-ADE8-385F3F533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Segmenting data to predict notes was extremely difficult</a:t>
          </a:r>
        </a:p>
      </dgm:t>
    </dgm:pt>
    <dgm:pt modelId="{AC42DA97-D0A5-4D16-BA16-3FD3077F2495}" type="parTrans" cxnId="{CBA9304C-E2BD-4EF5-952B-037A02800E80}">
      <dgm:prSet/>
      <dgm:spPr/>
      <dgm:t>
        <a:bodyPr/>
        <a:lstStyle/>
        <a:p>
          <a:endParaRPr lang="en-US"/>
        </a:p>
      </dgm:t>
    </dgm:pt>
    <dgm:pt modelId="{CA550E01-6765-4C91-B46B-F4C3C389C9CC}" type="sibTrans" cxnId="{CBA9304C-E2BD-4EF5-952B-037A02800E8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4" custLinFactNeighborX="800" custLinFactNeighborY="5358"/>
      <dgm:spPr/>
    </dgm:pt>
    <dgm:pt modelId="{912DA69C-B026-4E93-B300-5FB116EACAF4}" type="pres">
      <dgm:prSet presAssocID="{805C3051-C849-452E-9AA6-20F6B8381F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4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4"/>
      <dgm:spPr/>
    </dgm:pt>
    <dgm:pt modelId="{350DF419-0F50-4310-BF89-2820E98AD89B}" type="pres">
      <dgm:prSet presAssocID="{3673D201-2737-4FA6-B069-F15CBC618C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4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4"/>
      <dgm:spPr/>
    </dgm:pt>
    <dgm:pt modelId="{643E441B-C6B9-4700-A2D2-F6EB7E53FBC9}" type="pres">
      <dgm:prSet presAssocID="{C265E576-2045-4C7C-BE2A-7A4C4AC22A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4">
        <dgm:presLayoutVars>
          <dgm:chMax val="0"/>
          <dgm:chPref val="0"/>
        </dgm:presLayoutVars>
      </dgm:prSet>
      <dgm:spPr/>
    </dgm:pt>
    <dgm:pt modelId="{2A008931-8120-4D48-9200-429276E1ADC2}" type="pres">
      <dgm:prSet presAssocID="{97411865-2677-4A9F-A72D-E34107735190}" presName="sibTrans" presStyleCnt="0"/>
      <dgm:spPr/>
    </dgm:pt>
    <dgm:pt modelId="{E77A5A2B-93C5-4320-87E4-3BD6DA081309}" type="pres">
      <dgm:prSet presAssocID="{2D51B55B-0918-47B0-ADE8-385F3F5335A4}" presName="compNode" presStyleCnt="0"/>
      <dgm:spPr/>
    </dgm:pt>
    <dgm:pt modelId="{E9B69588-8516-4444-95CF-5148754DB400}" type="pres">
      <dgm:prSet presAssocID="{2D51B55B-0918-47B0-ADE8-385F3F5335A4}" presName="bgRect" presStyleLbl="bgShp" presStyleIdx="3" presStyleCnt="4"/>
      <dgm:spPr/>
    </dgm:pt>
    <dgm:pt modelId="{FF2129C0-06C1-4449-A25E-AF0F81D6D33F}" type="pres">
      <dgm:prSet presAssocID="{2D51B55B-0918-47B0-ADE8-385F3F5335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with solid fill"/>
        </a:ext>
      </dgm:extLst>
    </dgm:pt>
    <dgm:pt modelId="{FE3546E8-5DA2-48F6-8CDE-7C5A14E2BDC1}" type="pres">
      <dgm:prSet presAssocID="{2D51B55B-0918-47B0-ADE8-385F3F5335A4}" presName="spaceRect" presStyleCnt="0"/>
      <dgm:spPr/>
    </dgm:pt>
    <dgm:pt modelId="{D13CD08B-B432-4667-A938-F20C6E44C373}" type="pres">
      <dgm:prSet presAssocID="{2D51B55B-0918-47B0-ADE8-385F3F5335A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CBA9304C-E2BD-4EF5-952B-037A02800E80}" srcId="{CF99F835-2D96-40E7-B45A-58629A6577FE}" destId="{2D51B55B-0918-47B0-ADE8-385F3F5335A4}" srcOrd="3" destOrd="0" parTransId="{AC42DA97-D0A5-4D16-BA16-3FD3077F2495}" sibTransId="{CA550E01-6765-4C91-B46B-F4C3C389C9CC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7A3A4782-AF7B-41E0-8E3A-0DF8E3307DB5}" type="presOf" srcId="{2D51B55B-0918-47B0-ADE8-385F3F5335A4}" destId="{D13CD08B-B432-4667-A938-F20C6E44C373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  <dgm:cxn modelId="{FC5FE88B-46D4-4087-9D5A-8437947F3D7C}" type="presParOf" srcId="{057BCE54-D96A-4A15-B6B7-23109B7C800C}" destId="{2A008931-8120-4D48-9200-429276E1ADC2}" srcOrd="5" destOrd="0" presId="urn:microsoft.com/office/officeart/2018/2/layout/IconVerticalSolidList"/>
    <dgm:cxn modelId="{7A76603E-8EBF-4E3B-8580-30051CE98717}" type="presParOf" srcId="{057BCE54-D96A-4A15-B6B7-23109B7C800C}" destId="{E77A5A2B-93C5-4320-87E4-3BD6DA081309}" srcOrd="6" destOrd="0" presId="urn:microsoft.com/office/officeart/2018/2/layout/IconVerticalSolidList"/>
    <dgm:cxn modelId="{AE5F2ADD-3CF4-4793-8108-072DEE6A243C}" type="presParOf" srcId="{E77A5A2B-93C5-4320-87E4-3BD6DA081309}" destId="{E9B69588-8516-4444-95CF-5148754DB400}" srcOrd="0" destOrd="0" presId="urn:microsoft.com/office/officeart/2018/2/layout/IconVerticalSolidList"/>
    <dgm:cxn modelId="{DDB7E7CC-EC29-4A9F-ABBE-488B9A0A60EC}" type="presParOf" srcId="{E77A5A2B-93C5-4320-87E4-3BD6DA081309}" destId="{FF2129C0-06C1-4449-A25E-AF0F81D6D33F}" srcOrd="1" destOrd="0" presId="urn:microsoft.com/office/officeart/2018/2/layout/IconVerticalSolidList"/>
    <dgm:cxn modelId="{384ACF88-BA88-4BAB-A19B-CA724A2A5765}" type="presParOf" srcId="{E77A5A2B-93C5-4320-87E4-3BD6DA081309}" destId="{FE3546E8-5DA2-48F6-8CDE-7C5A14E2BDC1}" srcOrd="2" destOrd="0" presId="urn:microsoft.com/office/officeart/2018/2/layout/IconVerticalSolidList"/>
    <dgm:cxn modelId="{2C4039D8-2AE0-4247-A55C-FB9AE33B30EB}" type="presParOf" srcId="{E77A5A2B-93C5-4320-87E4-3BD6DA081309}" destId="{D13CD08B-B432-4667-A938-F20C6E44C3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7ADB-2E1D-403C-BF6C-8271A6B51751}">
      <dsp:nvSpPr>
        <dsp:cNvPr id="0" name=""/>
        <dsp:cNvSpPr/>
      </dsp:nvSpPr>
      <dsp:spPr>
        <a:xfrm>
          <a:off x="0" y="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Labeled datasets</a:t>
          </a:r>
          <a:r>
            <a:rPr lang="en-US" sz="1300" kern="1200"/>
            <a:t> were sourced online and carefully compiled for analysis.</a:t>
          </a:r>
        </a:p>
      </dsp:txBody>
      <dsp:txXfrm>
        <a:off x="20228" y="20228"/>
        <a:ext cx="3934477" cy="650194"/>
      </dsp:txXfrm>
    </dsp:sp>
    <dsp:sp modelId="{79526B76-00A9-4BBE-A7DD-83E2220E6F6D}">
      <dsp:nvSpPr>
        <dsp:cNvPr id="0" name=""/>
        <dsp:cNvSpPr/>
      </dsp:nvSpPr>
      <dsp:spPr>
        <a:xfrm>
          <a:off x="396816" y="816223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audio data</a:t>
          </a:r>
          <a:r>
            <a:rPr lang="en-US" sz="1300" kern="1200"/>
            <a:t> was initially visualized as waveforms and then converted into numerical representations for processing.</a:t>
          </a:r>
        </a:p>
      </dsp:txBody>
      <dsp:txXfrm>
        <a:off x="417044" y="836451"/>
        <a:ext cx="3851907" cy="650194"/>
      </dsp:txXfrm>
    </dsp:sp>
    <dsp:sp modelId="{28116CF8-F567-4A87-9B9B-87C8D1379561}">
      <dsp:nvSpPr>
        <dsp:cNvPr id="0" name=""/>
        <dsp:cNvSpPr/>
      </dsp:nvSpPr>
      <dsp:spPr>
        <a:xfrm>
          <a:off x="787709" y="1632446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</a:t>
          </a:r>
          <a:r>
            <a:rPr lang="en-US" sz="1300" b="1" kern="1200"/>
            <a:t>Convolutional Neural Network (CNN)</a:t>
          </a:r>
          <a:r>
            <a:rPr lang="en-US" sz="1300" kern="1200"/>
            <a:t> was selected for its effectiveness in identifying complex patterns in the data.</a:t>
          </a:r>
        </a:p>
      </dsp:txBody>
      <dsp:txXfrm>
        <a:off x="807937" y="1652674"/>
        <a:ext cx="3857830" cy="650194"/>
      </dsp:txXfrm>
    </dsp:sp>
    <dsp:sp modelId="{169A9209-1E2A-48B1-A8D4-C919E0626225}">
      <dsp:nvSpPr>
        <dsp:cNvPr id="0" name=""/>
        <dsp:cNvSpPr/>
      </dsp:nvSpPr>
      <dsp:spPr>
        <a:xfrm>
          <a:off x="1184525" y="244867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model was tested</a:t>
          </a:r>
          <a:r>
            <a:rPr lang="en-US" sz="1300" kern="1200"/>
            <a:t> using labeled data and delivered </a:t>
          </a:r>
          <a:r>
            <a:rPr lang="en-US" sz="1300" b="1" kern="1200"/>
            <a:t>promising results</a:t>
          </a:r>
          <a:r>
            <a:rPr lang="en-US" sz="1300" kern="1200"/>
            <a:t>, demonstrating strong predictive capabilities.</a:t>
          </a:r>
        </a:p>
      </dsp:txBody>
      <dsp:txXfrm>
        <a:off x="1204753" y="2468898"/>
        <a:ext cx="3851907" cy="650194"/>
      </dsp:txXfrm>
    </dsp:sp>
    <dsp:sp modelId="{7D0245B7-210F-4C28-AB64-02FA5674A59E}">
      <dsp:nvSpPr>
        <dsp:cNvPr id="0" name=""/>
        <dsp:cNvSpPr/>
      </dsp:nvSpPr>
      <dsp:spPr>
        <a:xfrm>
          <a:off x="4289179" y="528975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390186" y="528975"/>
        <a:ext cx="246908" cy="337814"/>
      </dsp:txXfrm>
    </dsp:sp>
    <dsp:sp modelId="{A02076EA-2FA1-4C61-961E-9B29AEE9F769}">
      <dsp:nvSpPr>
        <dsp:cNvPr id="0" name=""/>
        <dsp:cNvSpPr/>
      </dsp:nvSpPr>
      <dsp:spPr>
        <a:xfrm>
          <a:off x="4685995" y="1345199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87002" y="1345199"/>
        <a:ext cx="246908" cy="337814"/>
      </dsp:txXfrm>
    </dsp:sp>
    <dsp:sp modelId="{9479DD34-10D2-4E4C-9518-8D10B1626CFB}">
      <dsp:nvSpPr>
        <dsp:cNvPr id="0" name=""/>
        <dsp:cNvSpPr/>
      </dsp:nvSpPr>
      <dsp:spPr>
        <a:xfrm>
          <a:off x="5076889" y="2161422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77896" y="2161422"/>
        <a:ext cx="246908" cy="337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CA366-1565-46A9-A106-C322D09BD0E0}">
      <dsp:nvSpPr>
        <dsp:cNvPr id="0" name=""/>
        <dsp:cNvSpPr/>
      </dsp:nvSpPr>
      <dsp:spPr>
        <a:xfrm>
          <a:off x="8488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449AF-414E-4BC2-981B-6FD5489737F0}">
      <dsp:nvSpPr>
        <dsp:cNvPr id="0" name=""/>
        <dsp:cNvSpPr/>
      </dsp:nvSpPr>
      <dsp:spPr>
        <a:xfrm>
          <a:off x="8488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Audio Processing Techniques:</a:t>
          </a:r>
          <a:endParaRPr lang="en-US" sz="1400" kern="1200"/>
        </a:p>
      </dsp:txBody>
      <dsp:txXfrm>
        <a:off x="8488" y="1331905"/>
        <a:ext cx="2246397" cy="442259"/>
      </dsp:txXfrm>
    </dsp:sp>
    <dsp:sp modelId="{1730DDD4-6EFE-4AF6-BE63-1A61ED3DAD0B}">
      <dsp:nvSpPr>
        <dsp:cNvPr id="0" name=""/>
        <dsp:cNvSpPr/>
      </dsp:nvSpPr>
      <dsp:spPr>
        <a:xfrm>
          <a:off x="8488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Constant-Q Transform (CQT):</a:t>
          </a:r>
          <a:r>
            <a:rPr lang="en-US" sz="1100" kern="1200"/>
            <a:t> Analyzed audio on a </a:t>
          </a:r>
          <a:r>
            <a:rPr lang="en-US" sz="1100" b="1" kern="1200"/>
            <a:t>logarithmic scale</a:t>
          </a:r>
          <a:r>
            <a:rPr lang="en-US" sz="1100" kern="1200"/>
            <a:t>, aligning with musical notes.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Tempo Detection &amp; Segmentation:</a:t>
          </a:r>
          <a:r>
            <a:rPr lang="en-US" sz="1100" kern="1200" dirty="0"/>
            <a:t> Divided audio into smaller, manageable segments.</a:t>
          </a:r>
        </a:p>
      </dsp:txBody>
      <dsp:txXfrm>
        <a:off x="8488" y="1831100"/>
        <a:ext cx="2246397" cy="1438965"/>
      </dsp:txXfrm>
    </dsp:sp>
    <dsp:sp modelId="{F45FD826-8028-43AA-9239-2F5AA6EE77B4}">
      <dsp:nvSpPr>
        <dsp:cNvPr id="0" name=""/>
        <dsp:cNvSpPr/>
      </dsp:nvSpPr>
      <dsp:spPr>
        <a:xfrm>
          <a:off x="2648006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AFD99-16BC-46B5-B5B7-C5B3C5BA0292}">
      <dsp:nvSpPr>
        <dsp:cNvPr id="0" name=""/>
        <dsp:cNvSpPr/>
      </dsp:nvSpPr>
      <dsp:spPr>
        <a:xfrm>
          <a:off x="2648006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 Prediction:</a:t>
          </a:r>
          <a:endParaRPr lang="en-US" sz="1400" kern="1200"/>
        </a:p>
      </dsp:txBody>
      <dsp:txXfrm>
        <a:off x="2648006" y="1331905"/>
        <a:ext cx="2246397" cy="442259"/>
      </dsp:txXfrm>
    </dsp:sp>
    <dsp:sp modelId="{3AB5D335-757D-484F-93F9-AC715B766A98}">
      <dsp:nvSpPr>
        <dsp:cNvPr id="0" name=""/>
        <dsp:cNvSpPr/>
      </dsp:nvSpPr>
      <dsp:spPr>
        <a:xfrm>
          <a:off x="2648006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segment was processed using our </a:t>
          </a:r>
          <a:r>
            <a:rPr lang="en-US" sz="1100" b="1" kern="1200"/>
            <a:t>CNN model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Notes were predicted, compiled, and visualized using </a:t>
          </a:r>
          <a:r>
            <a:rPr lang="en-US" sz="1100" b="1" kern="1200"/>
            <a:t>Music21</a:t>
          </a:r>
          <a:r>
            <a:rPr lang="en-US" sz="1100" kern="1200"/>
            <a:t>.</a:t>
          </a:r>
        </a:p>
      </dsp:txBody>
      <dsp:txXfrm>
        <a:off x="2648006" y="1831100"/>
        <a:ext cx="2246397" cy="1438965"/>
      </dsp:txXfrm>
    </dsp:sp>
    <dsp:sp modelId="{2575DA2D-97B0-457D-A90C-79F7F76345C3}">
      <dsp:nvSpPr>
        <dsp:cNvPr id="0" name=""/>
        <dsp:cNvSpPr/>
      </dsp:nvSpPr>
      <dsp:spPr>
        <a:xfrm>
          <a:off x="5287523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A168-4269-4839-8DDB-849669B7917B}">
      <dsp:nvSpPr>
        <dsp:cNvPr id="0" name=""/>
        <dsp:cNvSpPr/>
      </dsp:nvSpPr>
      <dsp:spPr>
        <a:xfrm>
          <a:off x="5287523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Results:</a:t>
          </a:r>
          <a:endParaRPr lang="en-US" sz="1400" kern="1200"/>
        </a:p>
      </dsp:txBody>
      <dsp:txXfrm>
        <a:off x="5287523" y="1331905"/>
        <a:ext cx="2246397" cy="442259"/>
      </dsp:txXfrm>
    </dsp:sp>
    <dsp:sp modelId="{36E82ACF-207F-4185-8544-B3F5BF10F48E}">
      <dsp:nvSpPr>
        <dsp:cNvPr id="0" name=""/>
        <dsp:cNvSpPr/>
      </dsp:nvSpPr>
      <dsp:spPr>
        <a:xfrm>
          <a:off x="5287523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MIDI files</a:t>
          </a:r>
          <a:r>
            <a:rPr lang="en-US" sz="1100" kern="1200"/>
            <a:t> were generated for audible verification of predicted notes.</a:t>
          </a:r>
        </a:p>
      </dsp:txBody>
      <dsp:txXfrm>
        <a:off x="5287523" y="1831100"/>
        <a:ext cx="2246397" cy="1438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30636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6823" y="125171"/>
          <a:ext cx="303316" cy="303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36963" y="1088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Steep leaning curve with MIDI and musical composition</a:t>
          </a:r>
        </a:p>
      </dsp:txBody>
      <dsp:txXfrm>
        <a:off x="636963" y="1088"/>
        <a:ext cx="4135545" cy="551483"/>
      </dsp:txXfrm>
    </dsp:sp>
    <dsp:sp modelId="{27423805-6A1A-4A8D-ABC8-99AFC988B25B}">
      <dsp:nvSpPr>
        <dsp:cNvPr id="0" name=""/>
        <dsp:cNvSpPr/>
      </dsp:nvSpPr>
      <dsp:spPr>
        <a:xfrm>
          <a:off x="0" y="69044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6823" y="814526"/>
          <a:ext cx="303316" cy="303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36963" y="69044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Acquiring datasets with labeled music were extremely limited and difficult to find</a:t>
          </a:r>
        </a:p>
      </dsp:txBody>
      <dsp:txXfrm>
        <a:off x="636963" y="690442"/>
        <a:ext cx="4135545" cy="551483"/>
      </dsp:txXfrm>
    </dsp:sp>
    <dsp:sp modelId="{DFDF2455-6AB8-47AA-A285-DAF7CBDF70C2}">
      <dsp:nvSpPr>
        <dsp:cNvPr id="0" name=""/>
        <dsp:cNvSpPr/>
      </dsp:nvSpPr>
      <dsp:spPr>
        <a:xfrm>
          <a:off x="0" y="1379797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6823" y="1503881"/>
          <a:ext cx="303316" cy="303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36963" y="1379797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Limited access to pretrained models as this is an underserved area of AI</a:t>
          </a:r>
        </a:p>
      </dsp:txBody>
      <dsp:txXfrm>
        <a:off x="636963" y="1379797"/>
        <a:ext cx="4135545" cy="551483"/>
      </dsp:txXfrm>
    </dsp:sp>
    <dsp:sp modelId="{E9B69588-8516-4444-95CF-5148754DB400}">
      <dsp:nvSpPr>
        <dsp:cNvPr id="0" name=""/>
        <dsp:cNvSpPr/>
      </dsp:nvSpPr>
      <dsp:spPr>
        <a:xfrm>
          <a:off x="0" y="206915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29C0-06C1-4449-A25E-AF0F81D6D33F}">
      <dsp:nvSpPr>
        <dsp:cNvPr id="0" name=""/>
        <dsp:cNvSpPr/>
      </dsp:nvSpPr>
      <dsp:spPr>
        <a:xfrm>
          <a:off x="166823" y="2193235"/>
          <a:ext cx="303316" cy="303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D08B-B432-4667-A938-F20C6E44C373}">
      <dsp:nvSpPr>
        <dsp:cNvPr id="0" name=""/>
        <dsp:cNvSpPr/>
      </dsp:nvSpPr>
      <dsp:spPr>
        <a:xfrm>
          <a:off x="636963" y="206915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Segmenting data to predict notes was extremely difficult</a:t>
          </a:r>
        </a:p>
      </dsp:txBody>
      <dsp:txXfrm>
        <a:off x="636963" y="2069152"/>
        <a:ext cx="4135545" cy="551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Used </a:t>
            </a:r>
            <a:r>
              <a:rPr lang="en-US" err="1">
                <a:ea typeface="Calibri"/>
                <a:cs typeface="Calibri"/>
              </a:rPr>
              <a:t>Excalidraw</a:t>
            </a:r>
            <a:r>
              <a:rPr lang="en-US">
                <a:ea typeface="Calibri"/>
                <a:cs typeface="Calibri"/>
              </a:rPr>
              <a:t> to visualize our approach and design a work flow. </a:t>
            </a:r>
          </a:p>
          <a:p>
            <a:r>
              <a:rPr lang="en-US">
                <a:ea typeface="Calibri"/>
                <a:cs typeface="Calibri"/>
              </a:rPr>
              <a:t>MIDI files are renown format for capturing accurate music detail and use in music software, gaming sound tracks, and karaoke machines. </a:t>
            </a:r>
          </a:p>
          <a:p>
            <a:r>
              <a:rPr lang="en-US">
                <a:ea typeface="Calibri"/>
                <a:cs typeface="Calibri"/>
              </a:rPr>
              <a:t>Assigned Task: Visualize and refine MIDI into musical notes.</a:t>
            </a:r>
          </a:p>
          <a:p>
            <a:r>
              <a:rPr lang="en-US">
                <a:ea typeface="Calibri"/>
                <a:cs typeface="Calibri"/>
              </a:rPr>
              <a:t>Transform a MIDI file style via a text prompt from LLM like Gemini.</a:t>
            </a:r>
          </a:p>
          <a:p>
            <a:r>
              <a:rPr lang="en-US">
                <a:ea typeface="Calibri"/>
                <a:cs typeface="Calibri"/>
              </a:rPr>
              <a:t>Separate audio track "stems" (vocal, drums, bass, and instruments) using </a:t>
            </a:r>
            <a:r>
              <a:rPr lang="en-US" err="1">
                <a:ea typeface="Calibri"/>
                <a:cs typeface="Calibri"/>
              </a:rPr>
              <a:t>demucus</a:t>
            </a:r>
            <a:r>
              <a:rPr lang="en-US">
                <a:ea typeface="Calibri"/>
                <a:cs typeface="Calibri"/>
              </a:rPr>
              <a:t> music source separation model. 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1.svg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openxmlformats.org/officeDocument/2006/relationships/image" Target="../media/image40.jpe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60.svg"/><Relationship Id="rId4" Type="http://schemas.openxmlformats.org/officeDocument/2006/relationships/diagramData" Target="../diagrams/data5.xm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hyperlink" Target="https://excalidraw.com/#room=2ff000b70234bc8224ee,LoR4G5uoFmBF3TDbuEIf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diagramLayout" Target="../diagrams/layout2.xml"/><Relationship Id="rId2" Type="http://schemas.openxmlformats.org/officeDocument/2006/relationships/audio" Target="../media/media1.mp3"/><Relationship Id="rId16" Type="http://schemas.openxmlformats.org/officeDocument/2006/relationships/image" Target="../media/image30.jpeg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11" Type="http://schemas.openxmlformats.org/officeDocument/2006/relationships/diagramData" Target="../diagrams/data2.xml"/><Relationship Id="rId5" Type="http://schemas.openxmlformats.org/officeDocument/2006/relationships/image" Target="../media/image24.png"/><Relationship Id="rId15" Type="http://schemas.microsoft.com/office/2007/relationships/diagramDrawing" Target="../diagrams/drawing2.xml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29.svg"/><Relationship Id="rId10" Type="http://schemas.microsoft.com/office/2007/relationships/diagramDrawing" Target="../diagrams/drawing3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571862555"/>
              </p:ext>
            </p:extLst>
          </p:nvPr>
        </p:nvGraphicFramePr>
        <p:xfrm>
          <a:off x="6375894" y="3778581"/>
          <a:ext cx="4772509" cy="262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aphic 26" descr="Alien Face with solid fill">
            <a:extLst>
              <a:ext uri="{FF2B5EF4-FFF2-40B4-BE49-F238E27FC236}">
                <a16:creationId xmlns:a16="http://schemas.microsoft.com/office/drawing/2014/main" id="{311C1E44-94D1-A71E-EE33-BE8AB30B4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9210" y="5272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Graphic 1" descr="Bee with solid fill">
            <a:extLst>
              <a:ext uri="{FF2B5EF4-FFF2-40B4-BE49-F238E27FC236}">
                <a16:creationId xmlns:a16="http://schemas.microsoft.com/office/drawing/2014/main" id="{A20465F8-8142-1588-D881-9DB4238FC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5638" y="204262"/>
            <a:ext cx="510375" cy="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9C99B3EA-29D3-3590-E94B-A25D387F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622" y="458222"/>
            <a:ext cx="5730057" cy="57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  <p:pic>
        <p:nvPicPr>
          <p:cNvPr id="2" name="Graphic 1" descr="Acorn with solid fill">
            <a:extLst>
              <a:ext uri="{FF2B5EF4-FFF2-40B4-BE49-F238E27FC236}">
                <a16:creationId xmlns:a16="http://schemas.microsoft.com/office/drawing/2014/main" id="{FAE7B4C5-9479-7FE3-39C3-ECF81D3DF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aphic 17" descr="Acorn with solid fill">
            <a:extLst>
              <a:ext uri="{FF2B5EF4-FFF2-40B4-BE49-F238E27FC236}">
                <a16:creationId xmlns:a16="http://schemas.microsoft.com/office/drawing/2014/main" id="{EC98B51E-08E0-F5F0-047E-262F245E7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  <p:pic>
        <p:nvPicPr>
          <p:cNvPr id="7" name="Graphic 2" descr="3d Glasses with solid fill">
            <a:extLst>
              <a:ext uri="{FF2B5EF4-FFF2-40B4-BE49-F238E27FC236}">
                <a16:creationId xmlns:a16="http://schemas.microsoft.com/office/drawing/2014/main" id="{7480C5A7-9F9D-637B-BF3D-499D6F44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  <p:pic>
        <p:nvPicPr>
          <p:cNvPr id="6" name="Graphic 2" descr="3d Glasses with solid fill">
            <a:extLst>
              <a:ext uri="{FF2B5EF4-FFF2-40B4-BE49-F238E27FC236}">
                <a16:creationId xmlns:a16="http://schemas.microsoft.com/office/drawing/2014/main" id="{A46621CE-478E-9ED5-1DE3-DAC18040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>
                <a:solidFill>
                  <a:schemeClr val="accent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CF3B5-2741-8D31-66D7-FDD8CF84F64B}"/>
              </a:ext>
            </a:extLst>
          </p:cNvPr>
          <p:cNvGrpSpPr/>
          <p:nvPr/>
        </p:nvGrpSpPr>
        <p:grpSpPr>
          <a:xfrm>
            <a:off x="7350972" y="384431"/>
            <a:ext cx="4314870" cy="5974683"/>
            <a:chOff x="7281140" y="549116"/>
            <a:chExt cx="4314870" cy="5974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6D544-4F78-9EF9-D3B4-FB46C605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5178" y="549116"/>
              <a:ext cx="1219071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6EDE4-CD3C-17CA-BAC8-2C35635A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1140" y="2115922"/>
              <a:ext cx="4314870" cy="4407877"/>
            </a:xfrm>
            <a:prstGeom prst="rect">
              <a:avLst/>
            </a:prstGeom>
          </p:spPr>
        </p:pic>
      </p:grpSp>
      <p:pic>
        <p:nvPicPr>
          <p:cNvPr id="45" name="Graphic 44" descr="Alien Face with solid fill">
            <a:extLst>
              <a:ext uri="{FF2B5EF4-FFF2-40B4-BE49-F238E27FC236}">
                <a16:creationId xmlns:a16="http://schemas.microsoft.com/office/drawing/2014/main" id="{B1BB46B9-5EE9-503A-0005-93C17CD65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4191" y="177800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8879628" y="2991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3853207"/>
            <a:ext cx="3575123" cy="2838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45" y="4732925"/>
            <a:ext cx="4428238" cy="1189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BB020-9ED8-BBD1-60B0-36AE20001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668" y="780046"/>
            <a:ext cx="4114748" cy="212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E5A1-C9CC-EB7A-B77B-18C0B0BBC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70" y="3681351"/>
            <a:ext cx="2591424" cy="3004794"/>
          </a:xfrm>
          <a:prstGeom prst="rect">
            <a:avLst/>
          </a:prstGeom>
        </p:spPr>
      </p:pic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5E37C029-57B0-0F65-7A4D-003F2E03B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18" name="TextBox 4">
            <a:extLst>
              <a:ext uri="{FF2B5EF4-FFF2-40B4-BE49-F238E27FC236}">
                <a16:creationId xmlns:a16="http://schemas.microsoft.com/office/drawing/2014/main" id="{AA4B9809-72A1-20CA-9E23-2B0B4B3E9241}"/>
              </a:ext>
            </a:extLst>
          </p:cNvPr>
          <p:cNvGraphicFramePr/>
          <p:nvPr/>
        </p:nvGraphicFramePr>
        <p:xfrm>
          <a:off x="745047" y="455918"/>
          <a:ext cx="5922628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26" name="Picture 2" descr="2,200+ Cartoon Pickle Stock Photos ...">
            <a:extLst>
              <a:ext uri="{FF2B5EF4-FFF2-40B4-BE49-F238E27FC236}">
                <a16:creationId xmlns:a16="http://schemas.microsoft.com/office/drawing/2014/main" id="{2CDF35C7-51F8-6EB7-C9A3-1231D705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97" y="3258617"/>
            <a:ext cx="1189179" cy="118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55" y="4094947"/>
            <a:ext cx="5027362" cy="2464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34" y="1330051"/>
            <a:ext cx="4045766" cy="209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E12AD-CA2C-74C3-DB97-DD348F7AC666}"/>
              </a:ext>
            </a:extLst>
          </p:cNvPr>
          <p:cNvSpPr txBox="1"/>
          <p:nvPr/>
        </p:nvSpPr>
        <p:spPr>
          <a:xfrm>
            <a:off x="294384" y="248246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Models</a:t>
            </a:r>
          </a:p>
        </p:txBody>
      </p:sp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E7EEFA1C-3167-45A2-7B01-5E5812236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24" name="TextBox 6">
            <a:extLst>
              <a:ext uri="{FF2B5EF4-FFF2-40B4-BE49-F238E27FC236}">
                <a16:creationId xmlns:a16="http://schemas.microsoft.com/office/drawing/2014/main" id="{12A5FBDF-7B24-D102-A1B0-54C62CDBC465}"/>
              </a:ext>
            </a:extLst>
          </p:cNvPr>
          <p:cNvGraphicFramePr/>
          <p:nvPr/>
        </p:nvGraphicFramePr>
        <p:xfrm>
          <a:off x="294384" y="842503"/>
          <a:ext cx="754241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988121-D786-4A8B-579D-48CBFA50E795}"/>
              </a:ext>
            </a:extLst>
          </p:cNvPr>
          <p:cNvSpPr txBox="1"/>
          <p:nvPr/>
        </p:nvSpPr>
        <p:spPr>
          <a:xfrm>
            <a:off x="-226723" y="5201769"/>
            <a:ext cx="6096000" cy="146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Pretrained Models: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0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Demucus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source separation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Gemini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text prompting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Whisper Model </a:t>
            </a:r>
            <a:r>
              <a:rPr lang="en-US" sz="16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speech recognition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Basic Pitch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convert audio to midi</a:t>
            </a: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1250</Words>
  <Application>Microsoft Office PowerPoint</Application>
  <PresentationFormat>Widescreen</PresentationFormat>
  <Paragraphs>131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Century Gothic</vt:lpstr>
      <vt:lpstr>Courier New</vt:lpstr>
      <vt:lpstr>Wingdings</vt:lpstr>
      <vt:lpstr>Wingdings 3</vt:lpstr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lastModifiedBy>Corey Holton</cp:lastModifiedBy>
  <cp:revision>1</cp:revision>
  <dcterms:created xsi:type="dcterms:W3CDTF">2024-11-19T20:34:35Z</dcterms:created>
  <dcterms:modified xsi:type="dcterms:W3CDTF">2025-01-02T23:27:11Z</dcterms:modified>
</cp:coreProperties>
</file>